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3"/>
    <p:sldId id="298" r:id="rId4"/>
    <p:sldId id="285" r:id="rId5"/>
    <p:sldId id="289" r:id="rId6"/>
    <p:sldId id="290" r:id="rId7"/>
    <p:sldId id="292" r:id="rId8"/>
    <p:sldId id="291" r:id="rId9"/>
    <p:sldId id="297" r:id="rId10"/>
    <p:sldId id="293" r:id="rId11"/>
    <p:sldId id="286" r:id="rId12"/>
    <p:sldId id="296" r:id="rId13"/>
    <p:sldId id="287" r:id="rId14"/>
    <p:sldId id="299" r:id="rId16"/>
    <p:sldId id="300" r:id="rId17"/>
    <p:sldId id="301" r:id="rId18"/>
    <p:sldId id="304" r:id="rId19"/>
    <p:sldId id="303" r:id="rId20"/>
    <p:sldId id="302" r:id="rId21"/>
    <p:sldId id="28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4F4D4D"/>
    <a:srgbClr val="B29747"/>
    <a:srgbClr val="474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5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DFA45-7538-416B-95B1-E1CB0E039853}" type="doc">
      <dgm:prSet loTypeId="urn:microsoft.com/office/officeart/2005/8/layout/hList1" loCatId="list" qsTypeId="urn:microsoft.com/office/officeart/2005/8/quickstyle/simple1#7" qsCatId="simple" csTypeId="urn:microsoft.com/office/officeart/2005/8/colors/accent1_2#10" csCatId="accent1" phldr="1"/>
      <dgm:spPr/>
      <dgm:t>
        <a:bodyPr/>
        <a:lstStyle/>
        <a:p>
          <a:endParaRPr lang="zh-CN" altLang="en-US"/>
        </a:p>
      </dgm:t>
    </dgm:pt>
    <dgm:pt modelId="{49872D4E-7743-4394-AA7C-D58BB9E982B9}">
      <dgm:prSet phldrT="[文本]" custT="1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非均等损失代价矩阵</a:t>
          </a:r>
          <a:endParaRPr lang="zh-CN" altLang="en-US" sz="3200" dirty="0">
            <a:solidFill>
              <a:srgbClr val="FFD966"/>
            </a:solidFill>
          </a:endParaRPr>
        </a:p>
      </dgm:t>
    </dgm:pt>
    <dgm:pt modelId="{86808E5E-62DF-471E-B0BB-A991A7253A65}" cxnId="{48E8220A-2BD9-4C91-91D5-3B86E95AF925}" type="parTrans">
      <dgm:prSet/>
      <dgm:spPr/>
      <dgm:t>
        <a:bodyPr/>
        <a:lstStyle/>
        <a:p>
          <a:endParaRPr lang="zh-CN" altLang="en-US"/>
        </a:p>
      </dgm:t>
    </dgm:pt>
    <dgm:pt modelId="{0F089E73-08EB-4A5E-A3BF-F2BB99FA10BF}" cxnId="{48E8220A-2BD9-4C91-91D5-3B86E95AF925}" type="sibTrans">
      <dgm:prSet/>
      <dgm:spPr/>
      <dgm:t>
        <a:bodyPr/>
        <a:lstStyle/>
        <a:p>
          <a:endParaRPr lang="zh-CN" altLang="en-US"/>
        </a:p>
      </dgm:t>
    </dgm:pt>
    <dgm:pt modelId="{8148C00D-1EB8-4513-9EEA-BC33058D5812}">
      <dgm:prSet phldrT="[文本]" phldr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2400" dirty="0"/>
        </a:p>
      </dgm:t>
    </dgm:pt>
    <dgm:pt modelId="{3FA67DD2-87F6-43A9-9075-AF4A2DD9D83B}" cxnId="{1DA834F7-79D1-49A3-BC2A-4F3A5C26FA89}" type="parTrans">
      <dgm:prSet/>
      <dgm:spPr/>
      <dgm:t>
        <a:bodyPr/>
        <a:lstStyle/>
        <a:p>
          <a:endParaRPr lang="zh-CN" altLang="en-US"/>
        </a:p>
      </dgm:t>
    </dgm:pt>
    <dgm:pt modelId="{618ABB35-D213-4226-99C7-1FC0E5A884D0}" cxnId="{1DA834F7-79D1-49A3-BC2A-4F3A5C26FA89}" type="sibTrans">
      <dgm:prSet/>
      <dgm:spPr/>
      <dgm:t>
        <a:bodyPr/>
        <a:lstStyle/>
        <a:p>
          <a:endParaRPr lang="zh-CN" altLang="en-US"/>
        </a:p>
      </dgm:t>
    </dgm:pt>
    <dgm:pt modelId="{E7F5F277-6E8B-4A6B-AB1A-FA287C4F57C6}">
      <dgm:prSet phldrT="[文本]" custT="1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训练效果对比</a:t>
          </a:r>
          <a:endParaRPr lang="zh-CN" altLang="en-US" sz="3200" dirty="0">
            <a:solidFill>
              <a:srgbClr val="FFD966"/>
            </a:solidFill>
          </a:endParaRPr>
        </a:p>
      </dgm:t>
    </dgm:pt>
    <dgm:pt modelId="{CC7F2F14-A19F-4E47-B890-2A748DCC25C4}" cxnId="{FBF3BC72-1588-4F21-B26C-8304C6EB7D94}" type="parTrans">
      <dgm:prSet/>
      <dgm:spPr/>
      <dgm:t>
        <a:bodyPr/>
        <a:lstStyle/>
        <a:p>
          <a:endParaRPr lang="zh-CN" altLang="en-US"/>
        </a:p>
      </dgm:t>
    </dgm:pt>
    <dgm:pt modelId="{A0D72EBC-ADA9-4843-ABBF-011474F85334}" cxnId="{FBF3BC72-1588-4F21-B26C-8304C6EB7D94}" type="sibTrans">
      <dgm:prSet/>
      <dgm:spPr/>
      <dgm:t>
        <a:bodyPr/>
        <a:lstStyle/>
        <a:p>
          <a:endParaRPr lang="zh-CN" altLang="en-US"/>
        </a:p>
      </dgm:t>
    </dgm:pt>
    <dgm:pt modelId="{175C8B0D-C5FE-473B-8E85-FBB4ACF4423E}">
      <dgm:prSet phldrT="[文本]" phldr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 dirty="0"/>
        </a:p>
      </dgm:t>
    </dgm:pt>
    <dgm:pt modelId="{088AEACD-2552-4D1A-BCDF-1C268F2BFD7A}" cxnId="{A3FC29A3-13BC-4647-9A7E-476E23794B9A}" type="parTrans">
      <dgm:prSet/>
      <dgm:spPr/>
      <dgm:t>
        <a:bodyPr/>
        <a:lstStyle/>
        <a:p>
          <a:endParaRPr lang="zh-CN" altLang="en-US"/>
        </a:p>
      </dgm:t>
    </dgm:pt>
    <dgm:pt modelId="{4A90601B-C59E-43CA-85C6-C224971F46D6}" cxnId="{A3FC29A3-13BC-4647-9A7E-476E23794B9A}" type="sibTrans">
      <dgm:prSet/>
      <dgm:spPr/>
      <dgm:t>
        <a:bodyPr/>
        <a:lstStyle/>
        <a:p>
          <a:endParaRPr lang="zh-CN" altLang="en-US"/>
        </a:p>
      </dgm:t>
    </dgm:pt>
    <dgm:pt modelId="{53E7EBB7-3D22-476E-BD15-1110E100A3E0}">
      <dgm:prSet phldrT="[文本]" custT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使用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交叉熵函数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作为损失函数，由于把有缺陷的集装袋预测为无缺陷的集装袋产生的损失较大，因而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使用非均等损失代价</a:t>
          </a:r>
          <a:endParaRPr lang="zh-CN" altLang="en-US" sz="2000" dirty="0">
            <a:solidFill>
              <a:srgbClr val="FFD966"/>
            </a:solidFill>
          </a:endParaRPr>
        </a:p>
      </dgm:t>
    </dgm:pt>
    <dgm:pt modelId="{B9F2A0A1-C207-4A89-B812-F7AAFDD9218E}" cxnId="{3ED40A32-7009-4EC6-BA2F-F29ABCDCA930}" type="parTrans">
      <dgm:prSet/>
      <dgm:spPr/>
      <dgm:t>
        <a:bodyPr/>
        <a:lstStyle/>
        <a:p>
          <a:endParaRPr lang="zh-CN" altLang="en-US"/>
        </a:p>
      </dgm:t>
    </dgm:pt>
    <dgm:pt modelId="{B6F53319-2E9A-4138-8782-58AB944EAA7C}" cxnId="{3ED40A32-7009-4EC6-BA2F-F29ABCDCA930}" type="sibTrans">
      <dgm:prSet/>
      <dgm:spPr/>
      <dgm:t>
        <a:bodyPr/>
        <a:lstStyle/>
        <a:p>
          <a:endParaRPr lang="zh-CN" altLang="en-US"/>
        </a:p>
      </dgm:t>
    </dgm:pt>
    <dgm:pt modelId="{154160C6-4BCA-4117-AE23-B3BB0CAC5134}">
      <dgm:prSet phldrT="[文本]" custT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对样本进行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数据增强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操作后训练模型，由于数据集存在轻微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正负类不平衡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现象，对正类进行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重采样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，最终模型取得良好效果</a:t>
          </a:r>
          <a:endParaRPr lang="zh-CN" altLang="en-US" sz="1500" dirty="0"/>
        </a:p>
      </dgm:t>
    </dgm:pt>
    <dgm:pt modelId="{E732C1C0-24DF-4467-B467-CF4134899A9D}" cxnId="{B4CDB6BD-0D03-40A2-93CD-369AA226CE73}" type="parTrans">
      <dgm:prSet/>
      <dgm:spPr/>
      <dgm:t>
        <a:bodyPr/>
        <a:lstStyle/>
        <a:p>
          <a:endParaRPr lang="zh-CN" altLang="en-US"/>
        </a:p>
      </dgm:t>
    </dgm:pt>
    <dgm:pt modelId="{BA1A9891-5DD9-4BE9-9230-E8F4BC6627E7}" cxnId="{B4CDB6BD-0D03-40A2-93CD-369AA226CE73}" type="sibTrans">
      <dgm:prSet/>
      <dgm:spPr/>
      <dgm:t>
        <a:bodyPr/>
        <a:lstStyle/>
        <a:p>
          <a:endParaRPr lang="zh-CN" altLang="en-US"/>
        </a:p>
      </dgm:t>
    </dgm:pt>
    <dgm:pt modelId="{64A6B328-2C8E-45FA-9B0D-48AD1809482E}">
      <dgm:prSet phldrT="[文本]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/>
        </a:p>
      </dgm:t>
    </dgm:pt>
    <dgm:pt modelId="{7C2CB8E6-5598-4504-95CF-6B7A86FB2477}" cxnId="{EA445616-902B-41B3-AC09-9A7A52FA0104}" type="parTrans">
      <dgm:prSet/>
      <dgm:spPr/>
      <dgm:t>
        <a:bodyPr/>
        <a:lstStyle/>
        <a:p>
          <a:endParaRPr lang="zh-CN" altLang="en-US"/>
        </a:p>
      </dgm:t>
    </dgm:pt>
    <dgm:pt modelId="{C501649B-8DA9-44B2-B622-CD3FC01FF4D2}" cxnId="{EA445616-902B-41B3-AC09-9A7A52FA0104}" type="sibTrans">
      <dgm:prSet/>
      <dgm:spPr/>
      <dgm:t>
        <a:bodyPr/>
        <a:lstStyle/>
        <a:p>
          <a:endParaRPr lang="zh-CN" altLang="en-US"/>
        </a:p>
      </dgm:t>
    </dgm:pt>
    <dgm:pt modelId="{BD808540-0323-49BE-8BEF-F8AC7806ED4B}">
      <dgm:prSet phldrT="[文本]" custT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2000" dirty="0"/>
        </a:p>
      </dgm:t>
    </dgm:pt>
    <dgm:pt modelId="{E6F919BC-8EBA-4FE1-BC78-EC218355672D}" cxnId="{D7810226-068B-462D-9424-FB35FAA0FF2E}" type="parTrans">
      <dgm:prSet/>
      <dgm:spPr/>
      <dgm:t>
        <a:bodyPr/>
        <a:lstStyle/>
        <a:p>
          <a:endParaRPr lang="zh-CN" altLang="en-US"/>
        </a:p>
      </dgm:t>
    </dgm:pt>
    <dgm:pt modelId="{3EA1483E-CCF6-48C6-8B49-A1D9DEE2F366}" cxnId="{D7810226-068B-462D-9424-FB35FAA0FF2E}" type="sibTrans">
      <dgm:prSet/>
      <dgm:spPr/>
      <dgm:t>
        <a:bodyPr/>
        <a:lstStyle/>
        <a:p>
          <a:endParaRPr lang="zh-CN" altLang="en-US"/>
        </a:p>
      </dgm:t>
    </dgm:pt>
    <dgm:pt modelId="{DF447D23-19E3-411D-B734-8C7994D1BFDA}">
      <dgm:prSet phldrT="[文本]" custT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2000" dirty="0"/>
        </a:p>
      </dgm:t>
    </dgm:pt>
    <dgm:pt modelId="{7E85A6B2-0D81-4E4F-986E-94F5B17FBF93}" cxnId="{27BED9DB-EDE2-4C08-98A6-F20500B31637}" type="parTrans">
      <dgm:prSet/>
      <dgm:spPr/>
      <dgm:t>
        <a:bodyPr/>
        <a:lstStyle/>
        <a:p>
          <a:endParaRPr lang="zh-CN" altLang="en-US"/>
        </a:p>
      </dgm:t>
    </dgm:pt>
    <dgm:pt modelId="{26EC8DC9-61AA-44E8-ABE3-3BED81B67561}" cxnId="{27BED9DB-EDE2-4C08-98A6-F20500B31637}" type="sibTrans">
      <dgm:prSet/>
      <dgm:spPr/>
      <dgm:t>
        <a:bodyPr/>
        <a:lstStyle/>
        <a:p>
          <a:endParaRPr lang="zh-CN" altLang="en-US"/>
        </a:p>
      </dgm:t>
    </dgm:pt>
    <dgm:pt modelId="{93852A6A-C10D-4EB7-85CE-AF15D42456ED}">
      <dgm:prSet phldrT="[文本]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 dirty="0"/>
        </a:p>
      </dgm:t>
    </dgm:pt>
    <dgm:pt modelId="{4DAD2F70-EC3E-4774-8498-2E65C1EEE1B4}" cxnId="{4F509CA3-DDCB-421C-8B9B-7C380650C835}" type="parTrans">
      <dgm:prSet/>
      <dgm:spPr/>
      <dgm:t>
        <a:bodyPr/>
        <a:lstStyle/>
        <a:p>
          <a:endParaRPr lang="zh-CN" altLang="en-US"/>
        </a:p>
      </dgm:t>
    </dgm:pt>
    <dgm:pt modelId="{B9D5AD71-EB44-424A-93C2-37195BD7A0A3}" cxnId="{4F509CA3-DDCB-421C-8B9B-7C380650C835}" type="sibTrans">
      <dgm:prSet/>
      <dgm:spPr/>
      <dgm:t>
        <a:bodyPr/>
        <a:lstStyle/>
        <a:p>
          <a:endParaRPr lang="zh-CN" altLang="en-US"/>
        </a:p>
      </dgm:t>
    </dgm:pt>
    <dgm:pt modelId="{A8D735E0-2117-44B2-8311-3DDDBFA32E66}">
      <dgm:prSet phldrT="[文本]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 dirty="0"/>
        </a:p>
      </dgm:t>
    </dgm:pt>
    <dgm:pt modelId="{E0AF78E1-8313-47F9-A603-8F0D2806601D}" cxnId="{89DF8478-0BF5-4B1D-9AC9-E5C8B8DE6A79}" type="parTrans">
      <dgm:prSet/>
      <dgm:spPr/>
      <dgm:t>
        <a:bodyPr/>
        <a:lstStyle/>
        <a:p>
          <a:endParaRPr lang="zh-CN" altLang="en-US"/>
        </a:p>
      </dgm:t>
    </dgm:pt>
    <dgm:pt modelId="{50E747D4-4561-4C5E-99EB-1B6FA247AA93}" cxnId="{89DF8478-0BF5-4B1D-9AC9-E5C8B8DE6A79}" type="sibTrans">
      <dgm:prSet/>
      <dgm:spPr/>
      <dgm:t>
        <a:bodyPr/>
        <a:lstStyle/>
        <a:p>
          <a:endParaRPr lang="zh-CN" altLang="en-US"/>
        </a:p>
      </dgm:t>
    </dgm:pt>
    <dgm:pt modelId="{B2CEAA71-02B6-486A-9CEE-2C82B804B63F}">
      <dgm:prSet phldrT="[文本]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 dirty="0"/>
        </a:p>
      </dgm:t>
    </dgm:pt>
    <dgm:pt modelId="{0672EEBA-471D-4D38-AF2A-B8D3C585DB54}" cxnId="{919E4BE0-9792-4417-A740-9E6F46BF7856}" type="parTrans">
      <dgm:prSet/>
      <dgm:spPr/>
      <dgm:t>
        <a:bodyPr/>
        <a:lstStyle/>
        <a:p>
          <a:endParaRPr lang="zh-CN" altLang="en-US"/>
        </a:p>
      </dgm:t>
    </dgm:pt>
    <dgm:pt modelId="{7059FC2F-D3B2-4AC6-BBA2-FA931142A63B}" cxnId="{919E4BE0-9792-4417-A740-9E6F46BF7856}" type="sibTrans">
      <dgm:prSet/>
      <dgm:spPr/>
      <dgm:t>
        <a:bodyPr/>
        <a:lstStyle/>
        <a:p>
          <a:endParaRPr lang="zh-CN" altLang="en-US"/>
        </a:p>
      </dgm:t>
    </dgm:pt>
    <dgm:pt modelId="{44028FBB-DDF4-4C64-9659-3D213F224F84}">
      <dgm:prSet phldrT="[文本]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1500" dirty="0"/>
        </a:p>
      </dgm:t>
    </dgm:pt>
    <dgm:pt modelId="{4576C206-3220-4CEB-B7C6-0C59F05DF0EB}" cxnId="{45A2B43A-DB5E-4041-A1CB-DF432D42489C}" type="parTrans">
      <dgm:prSet/>
      <dgm:spPr/>
      <dgm:t>
        <a:bodyPr/>
        <a:lstStyle/>
        <a:p>
          <a:endParaRPr lang="zh-CN" altLang="en-US"/>
        </a:p>
      </dgm:t>
    </dgm:pt>
    <dgm:pt modelId="{A7F373ED-DEFC-458D-97B6-BE68B7C8D52D}" cxnId="{45A2B43A-DB5E-4041-A1CB-DF432D42489C}" type="sibTrans">
      <dgm:prSet/>
      <dgm:spPr/>
      <dgm:t>
        <a:bodyPr/>
        <a:lstStyle/>
        <a:p>
          <a:endParaRPr lang="zh-CN" altLang="en-US"/>
        </a:p>
      </dgm:t>
    </dgm:pt>
    <dgm:pt modelId="{04D49AC0-ABFE-4B67-B7E6-91BA464FEF56}">
      <dgm:prSet phldrT="[文本]" custT="1"/>
      <dgm:spPr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gm:spPr>
      <dgm:t>
        <a:bodyPr/>
        <a:lstStyle/>
        <a:p>
          <a:endParaRPr lang="zh-CN" altLang="en-US" sz="2000" dirty="0"/>
        </a:p>
      </dgm:t>
    </dgm:pt>
    <dgm:pt modelId="{15CE92F5-7FFD-41E4-B66C-33B7F5B7EB1C}" cxnId="{08B87300-956E-4F19-8E63-A618D3A98914}" type="parTrans">
      <dgm:prSet/>
      <dgm:spPr/>
      <dgm:t>
        <a:bodyPr/>
        <a:lstStyle/>
        <a:p>
          <a:endParaRPr lang="zh-CN" altLang="en-US"/>
        </a:p>
      </dgm:t>
    </dgm:pt>
    <dgm:pt modelId="{F5BBEB6C-AD2A-4237-878A-AE595B3E0D63}" cxnId="{08B87300-956E-4F19-8E63-A618D3A98914}" type="sibTrans">
      <dgm:prSet/>
      <dgm:spPr/>
      <dgm:t>
        <a:bodyPr/>
        <a:lstStyle/>
        <a:p>
          <a:endParaRPr lang="zh-CN" altLang="en-US"/>
        </a:p>
      </dgm:t>
    </dgm:pt>
    <dgm:pt modelId="{F70B06DE-12EE-4A99-8B5F-47C1C458BF0D}" type="pres">
      <dgm:prSet presAssocID="{A9ADFA45-7538-416B-95B1-E1CB0E039853}" presName="Name0" presStyleCnt="0">
        <dgm:presLayoutVars>
          <dgm:dir/>
          <dgm:animLvl val="lvl"/>
          <dgm:resizeHandles val="exact"/>
        </dgm:presLayoutVars>
      </dgm:prSet>
      <dgm:spPr/>
    </dgm:pt>
    <dgm:pt modelId="{F866BE81-6DF5-4FE1-903E-19F1CD1D0845}" type="pres">
      <dgm:prSet presAssocID="{49872D4E-7743-4394-AA7C-D58BB9E982B9}" presName="composite" presStyleCnt="0"/>
      <dgm:spPr/>
    </dgm:pt>
    <dgm:pt modelId="{F46726D2-E555-4F57-ADB5-161F45A04423}" type="pres">
      <dgm:prSet presAssocID="{49872D4E-7743-4394-AA7C-D58BB9E982B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C436AA1-C179-4A33-A52F-4E3E59462F7C}" type="pres">
      <dgm:prSet presAssocID="{49872D4E-7743-4394-AA7C-D58BB9E982B9}" presName="desTx" presStyleLbl="alignAccFollowNode1" presStyleIdx="0" presStyleCnt="2">
        <dgm:presLayoutVars>
          <dgm:bulletEnabled val="1"/>
        </dgm:presLayoutVars>
      </dgm:prSet>
      <dgm:spPr/>
    </dgm:pt>
    <dgm:pt modelId="{B5135B93-9010-4BFC-ABE4-A41F26D86408}" type="pres">
      <dgm:prSet presAssocID="{0F089E73-08EB-4A5E-A3BF-F2BB99FA10BF}" presName="space" presStyleCnt="0"/>
      <dgm:spPr/>
    </dgm:pt>
    <dgm:pt modelId="{6D4E7516-8FB6-4E41-BC98-1BD03AEF1775}" type="pres">
      <dgm:prSet presAssocID="{E7F5F277-6E8B-4A6B-AB1A-FA287C4F57C6}" presName="composite" presStyleCnt="0"/>
      <dgm:spPr/>
    </dgm:pt>
    <dgm:pt modelId="{18129DCF-57B4-4A96-BF5D-12F5B76FFBB8}" type="pres">
      <dgm:prSet presAssocID="{E7F5F277-6E8B-4A6B-AB1A-FA287C4F57C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9240C5C-05E7-496D-ADDF-DF65E033593C}" type="pres">
      <dgm:prSet presAssocID="{E7F5F277-6E8B-4A6B-AB1A-FA287C4F57C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B87300-956E-4F19-8E63-A618D3A98914}" srcId="{49872D4E-7743-4394-AA7C-D58BB9E982B9}" destId="{04D49AC0-ABFE-4B67-B7E6-91BA464FEF56}" srcOrd="3" destOrd="0" parTransId="{15CE92F5-7FFD-41E4-B66C-33B7F5B7EB1C}" sibTransId="{F5BBEB6C-AD2A-4237-878A-AE595B3E0D63}"/>
    <dgm:cxn modelId="{476F9E09-B97A-4CF2-B76C-34792F523989}" type="presOf" srcId="{64A6B328-2C8E-45FA-9B0D-48AD1809482E}" destId="{79240C5C-05E7-496D-ADDF-DF65E033593C}" srcOrd="0" destOrd="1" presId="urn:microsoft.com/office/officeart/2005/8/layout/hList1"/>
    <dgm:cxn modelId="{48E8220A-2BD9-4C91-91D5-3B86E95AF925}" srcId="{A9ADFA45-7538-416B-95B1-E1CB0E039853}" destId="{49872D4E-7743-4394-AA7C-D58BB9E982B9}" srcOrd="0" destOrd="0" parTransId="{86808E5E-62DF-471E-B0BB-A991A7253A65}" sibTransId="{0F089E73-08EB-4A5E-A3BF-F2BB99FA10BF}"/>
    <dgm:cxn modelId="{16025D13-8575-46A8-8625-F4469B874335}" type="presOf" srcId="{93852A6A-C10D-4EB7-85CE-AF15D42456ED}" destId="{79240C5C-05E7-496D-ADDF-DF65E033593C}" srcOrd="0" destOrd="2" presId="urn:microsoft.com/office/officeart/2005/8/layout/hList1"/>
    <dgm:cxn modelId="{EA445616-902B-41B3-AC09-9A7A52FA0104}" srcId="{E7F5F277-6E8B-4A6B-AB1A-FA287C4F57C6}" destId="{64A6B328-2C8E-45FA-9B0D-48AD1809482E}" srcOrd="1" destOrd="0" parTransId="{7C2CB8E6-5598-4504-95CF-6B7A86FB2477}" sibTransId="{C501649B-8DA9-44B2-B622-CD3FC01FF4D2}"/>
    <dgm:cxn modelId="{D7810226-068B-462D-9424-FB35FAA0FF2E}" srcId="{49872D4E-7743-4394-AA7C-D58BB9E982B9}" destId="{BD808540-0323-49BE-8BEF-F8AC7806ED4B}" srcOrd="1" destOrd="0" parTransId="{E6F919BC-8EBA-4FE1-BC78-EC218355672D}" sibTransId="{3EA1483E-CCF6-48C6-8B49-A1D9DEE2F366}"/>
    <dgm:cxn modelId="{3ED40A32-7009-4EC6-BA2F-F29ABCDCA930}" srcId="{49872D4E-7743-4394-AA7C-D58BB9E982B9}" destId="{53E7EBB7-3D22-476E-BD15-1110E100A3E0}" srcOrd="4" destOrd="0" parTransId="{B9F2A0A1-C207-4A89-B812-F7AAFDD9218E}" sibTransId="{B6F53319-2E9A-4138-8782-58AB944EAA7C}"/>
    <dgm:cxn modelId="{BD8FC835-93D0-460C-B9F3-AD674371CE56}" type="presOf" srcId="{BD808540-0323-49BE-8BEF-F8AC7806ED4B}" destId="{0C436AA1-C179-4A33-A52F-4E3E59462F7C}" srcOrd="0" destOrd="1" presId="urn:microsoft.com/office/officeart/2005/8/layout/hList1"/>
    <dgm:cxn modelId="{45A2B43A-DB5E-4041-A1CB-DF432D42489C}" srcId="{E7F5F277-6E8B-4A6B-AB1A-FA287C4F57C6}" destId="{44028FBB-DDF4-4C64-9659-3D213F224F84}" srcOrd="5" destOrd="0" parTransId="{4576C206-3220-4CEB-B7C6-0C59F05DF0EB}" sibTransId="{A7F373ED-DEFC-458D-97B6-BE68B7C8D52D}"/>
    <dgm:cxn modelId="{9183DE5C-8766-4DEB-AEDB-C768453D6144}" type="presOf" srcId="{49872D4E-7743-4394-AA7C-D58BB9E982B9}" destId="{F46726D2-E555-4F57-ADB5-161F45A04423}" srcOrd="0" destOrd="0" presId="urn:microsoft.com/office/officeart/2005/8/layout/hList1"/>
    <dgm:cxn modelId="{7EFD224C-2FFB-4297-842C-7FC846831F17}" type="presOf" srcId="{A9ADFA45-7538-416B-95B1-E1CB0E039853}" destId="{F70B06DE-12EE-4A99-8B5F-47C1C458BF0D}" srcOrd="0" destOrd="0" presId="urn:microsoft.com/office/officeart/2005/8/layout/hList1"/>
    <dgm:cxn modelId="{FBF3BC72-1588-4F21-B26C-8304C6EB7D94}" srcId="{A9ADFA45-7538-416B-95B1-E1CB0E039853}" destId="{E7F5F277-6E8B-4A6B-AB1A-FA287C4F57C6}" srcOrd="1" destOrd="0" parTransId="{CC7F2F14-A19F-4E47-B890-2A748DCC25C4}" sibTransId="{A0D72EBC-ADA9-4843-ABBF-011474F85334}"/>
    <dgm:cxn modelId="{038FDF55-5599-479A-A571-A35A0239F4E9}" type="presOf" srcId="{E7F5F277-6E8B-4A6B-AB1A-FA287C4F57C6}" destId="{18129DCF-57B4-4A96-BF5D-12F5B76FFBB8}" srcOrd="0" destOrd="0" presId="urn:microsoft.com/office/officeart/2005/8/layout/hList1"/>
    <dgm:cxn modelId="{E28B1558-C4DD-4D96-95E3-A871B8923FC6}" type="presOf" srcId="{44028FBB-DDF4-4C64-9659-3D213F224F84}" destId="{79240C5C-05E7-496D-ADDF-DF65E033593C}" srcOrd="0" destOrd="5" presId="urn:microsoft.com/office/officeart/2005/8/layout/hList1"/>
    <dgm:cxn modelId="{89DF8478-0BF5-4B1D-9AC9-E5C8B8DE6A79}" srcId="{E7F5F277-6E8B-4A6B-AB1A-FA287C4F57C6}" destId="{A8D735E0-2117-44B2-8311-3DDDBFA32E66}" srcOrd="3" destOrd="0" parTransId="{E0AF78E1-8313-47F9-A603-8F0D2806601D}" sibTransId="{50E747D4-4561-4C5E-99EB-1B6FA247AA93}"/>
    <dgm:cxn modelId="{3B1CDD8F-8896-4C56-975C-03F05D2BD8E8}" type="presOf" srcId="{DF447D23-19E3-411D-B734-8C7994D1BFDA}" destId="{0C436AA1-C179-4A33-A52F-4E3E59462F7C}" srcOrd="0" destOrd="2" presId="urn:microsoft.com/office/officeart/2005/8/layout/hList1"/>
    <dgm:cxn modelId="{730EE89C-F102-4C7D-B879-90D83F7FD9D0}" type="presOf" srcId="{154160C6-4BCA-4117-AE23-B3BB0CAC5134}" destId="{79240C5C-05E7-496D-ADDF-DF65E033593C}" srcOrd="0" destOrd="6" presId="urn:microsoft.com/office/officeart/2005/8/layout/hList1"/>
    <dgm:cxn modelId="{A3FC29A3-13BC-4647-9A7E-476E23794B9A}" srcId="{E7F5F277-6E8B-4A6B-AB1A-FA287C4F57C6}" destId="{175C8B0D-C5FE-473B-8E85-FBB4ACF4423E}" srcOrd="0" destOrd="0" parTransId="{088AEACD-2552-4D1A-BCDF-1C268F2BFD7A}" sibTransId="{4A90601B-C59E-43CA-85C6-C224971F46D6}"/>
    <dgm:cxn modelId="{4F509CA3-DDCB-421C-8B9B-7C380650C835}" srcId="{E7F5F277-6E8B-4A6B-AB1A-FA287C4F57C6}" destId="{93852A6A-C10D-4EB7-85CE-AF15D42456ED}" srcOrd="2" destOrd="0" parTransId="{4DAD2F70-EC3E-4774-8498-2E65C1EEE1B4}" sibTransId="{B9D5AD71-EB44-424A-93C2-37195BD7A0A3}"/>
    <dgm:cxn modelId="{D04DADB3-296B-4B64-B6D6-1F59A066D3D4}" type="presOf" srcId="{53E7EBB7-3D22-476E-BD15-1110E100A3E0}" destId="{0C436AA1-C179-4A33-A52F-4E3E59462F7C}" srcOrd="0" destOrd="4" presId="urn:microsoft.com/office/officeart/2005/8/layout/hList1"/>
    <dgm:cxn modelId="{B4CDB6BD-0D03-40A2-93CD-369AA226CE73}" srcId="{E7F5F277-6E8B-4A6B-AB1A-FA287C4F57C6}" destId="{154160C6-4BCA-4117-AE23-B3BB0CAC5134}" srcOrd="6" destOrd="0" parTransId="{E732C1C0-24DF-4467-B467-CF4134899A9D}" sibTransId="{BA1A9891-5DD9-4BE9-9230-E8F4BC6627E7}"/>
    <dgm:cxn modelId="{DC610CBF-5870-49F6-946F-10EBD12F2A29}" type="presOf" srcId="{A8D735E0-2117-44B2-8311-3DDDBFA32E66}" destId="{79240C5C-05E7-496D-ADDF-DF65E033593C}" srcOrd="0" destOrd="3" presId="urn:microsoft.com/office/officeart/2005/8/layout/hList1"/>
    <dgm:cxn modelId="{EFE448C0-D3C7-4B87-9DF1-F6B8BCE530B0}" type="presOf" srcId="{8148C00D-1EB8-4513-9EEA-BC33058D5812}" destId="{0C436AA1-C179-4A33-A52F-4E3E59462F7C}" srcOrd="0" destOrd="0" presId="urn:microsoft.com/office/officeart/2005/8/layout/hList1"/>
    <dgm:cxn modelId="{B0527BD4-3DD7-464D-B41E-01A41BDE584C}" type="presOf" srcId="{04D49AC0-ABFE-4B67-B7E6-91BA464FEF56}" destId="{0C436AA1-C179-4A33-A52F-4E3E59462F7C}" srcOrd="0" destOrd="3" presId="urn:microsoft.com/office/officeart/2005/8/layout/hList1"/>
    <dgm:cxn modelId="{27BED9DB-EDE2-4C08-98A6-F20500B31637}" srcId="{49872D4E-7743-4394-AA7C-D58BB9E982B9}" destId="{DF447D23-19E3-411D-B734-8C7994D1BFDA}" srcOrd="2" destOrd="0" parTransId="{7E85A6B2-0D81-4E4F-986E-94F5B17FBF93}" sibTransId="{26EC8DC9-61AA-44E8-ABE3-3BED81B67561}"/>
    <dgm:cxn modelId="{20F5BEDE-2E49-438E-B544-ABA0A3AFA83A}" type="presOf" srcId="{175C8B0D-C5FE-473B-8E85-FBB4ACF4423E}" destId="{79240C5C-05E7-496D-ADDF-DF65E033593C}" srcOrd="0" destOrd="0" presId="urn:microsoft.com/office/officeart/2005/8/layout/hList1"/>
    <dgm:cxn modelId="{919E4BE0-9792-4417-A740-9E6F46BF7856}" srcId="{E7F5F277-6E8B-4A6B-AB1A-FA287C4F57C6}" destId="{B2CEAA71-02B6-486A-9CEE-2C82B804B63F}" srcOrd="4" destOrd="0" parTransId="{0672EEBA-471D-4D38-AF2A-B8D3C585DB54}" sibTransId="{7059FC2F-D3B2-4AC6-BBA2-FA931142A63B}"/>
    <dgm:cxn modelId="{1DA834F7-79D1-49A3-BC2A-4F3A5C26FA89}" srcId="{49872D4E-7743-4394-AA7C-D58BB9E982B9}" destId="{8148C00D-1EB8-4513-9EEA-BC33058D5812}" srcOrd="0" destOrd="0" parTransId="{3FA67DD2-87F6-43A9-9075-AF4A2DD9D83B}" sibTransId="{618ABB35-D213-4226-99C7-1FC0E5A884D0}"/>
    <dgm:cxn modelId="{E31DDDF8-1EA9-4F09-B1D7-5C18B23C837D}" type="presOf" srcId="{B2CEAA71-02B6-486A-9CEE-2C82B804B63F}" destId="{79240C5C-05E7-496D-ADDF-DF65E033593C}" srcOrd="0" destOrd="4" presId="urn:microsoft.com/office/officeart/2005/8/layout/hList1"/>
    <dgm:cxn modelId="{3A8456A1-03CE-490A-B93B-B72F4738FE5A}" type="presParOf" srcId="{F70B06DE-12EE-4A99-8B5F-47C1C458BF0D}" destId="{F866BE81-6DF5-4FE1-903E-19F1CD1D0845}" srcOrd="0" destOrd="0" presId="urn:microsoft.com/office/officeart/2005/8/layout/hList1"/>
    <dgm:cxn modelId="{C8A83BED-C19D-4F38-9076-F4666C2D61EC}" type="presParOf" srcId="{F866BE81-6DF5-4FE1-903E-19F1CD1D0845}" destId="{F46726D2-E555-4F57-ADB5-161F45A04423}" srcOrd="0" destOrd="0" presId="urn:microsoft.com/office/officeart/2005/8/layout/hList1"/>
    <dgm:cxn modelId="{86F1E32F-917B-484E-8828-458154C4C4B8}" type="presParOf" srcId="{F866BE81-6DF5-4FE1-903E-19F1CD1D0845}" destId="{0C436AA1-C179-4A33-A52F-4E3E59462F7C}" srcOrd="1" destOrd="0" presId="urn:microsoft.com/office/officeart/2005/8/layout/hList1"/>
    <dgm:cxn modelId="{ED6135CF-33C4-4E28-9611-561482C91A69}" type="presParOf" srcId="{F70B06DE-12EE-4A99-8B5F-47C1C458BF0D}" destId="{B5135B93-9010-4BFC-ABE4-A41F26D86408}" srcOrd="1" destOrd="0" presId="urn:microsoft.com/office/officeart/2005/8/layout/hList1"/>
    <dgm:cxn modelId="{40893EAA-24D5-4FF3-AF9D-2D948B8BD93F}" type="presParOf" srcId="{F70B06DE-12EE-4A99-8B5F-47C1C458BF0D}" destId="{6D4E7516-8FB6-4E41-BC98-1BD03AEF1775}" srcOrd="2" destOrd="0" presId="urn:microsoft.com/office/officeart/2005/8/layout/hList1"/>
    <dgm:cxn modelId="{42BE0669-559E-437A-B8C3-EC8D35F964AB}" type="presParOf" srcId="{6D4E7516-8FB6-4E41-BC98-1BD03AEF1775}" destId="{18129DCF-57B4-4A96-BF5D-12F5B76FFBB8}" srcOrd="0" destOrd="0" presId="urn:microsoft.com/office/officeart/2005/8/layout/hList1"/>
    <dgm:cxn modelId="{7C4432C2-9C2D-45CE-BABF-3DB8EA5DD3AD}" type="presParOf" srcId="{6D4E7516-8FB6-4E41-BC98-1BD03AEF1775}" destId="{79240C5C-05E7-496D-ADDF-DF65E033593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7912EA-4DE9-4CEF-BF66-71AE5823D6E3}" type="doc">
      <dgm:prSet loTypeId="urn:microsoft.com/office/officeart/2008/layout/SquareAccentList#1" loCatId="list" qsTypeId="urn:microsoft.com/office/officeart/2005/8/quickstyle/simple3#1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B0E3D78A-8795-4844-95C3-A48F9788083A}">
      <dgm:prSet phldrT="[文本]" custT="1"/>
      <dgm:spPr/>
      <dgm:t>
        <a:bodyPr/>
        <a:lstStyle/>
        <a:p>
          <a:pPr algn="ctr"/>
          <a:r>
            <a:rPr lang="zh-CN" altLang="en-US" sz="4000" b="0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人工抽检</a:t>
          </a:r>
          <a:endParaRPr lang="zh-CN" altLang="en-US" sz="4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69D98F-9783-4731-910D-ADBABD42A172}" cxnId="{566F1E5B-17EB-4BD8-98F5-F3C1C622B51C}" type="parTrans">
      <dgm:prSet/>
      <dgm:spPr/>
      <dgm:t>
        <a:bodyPr/>
        <a:lstStyle/>
        <a:p>
          <a:endParaRPr lang="zh-CN" altLang="en-US"/>
        </a:p>
      </dgm:t>
    </dgm:pt>
    <dgm:pt modelId="{ABD472BA-D664-4579-B3F5-CBE06A1A10C4}" cxnId="{566F1E5B-17EB-4BD8-98F5-F3C1C622B51C}" type="sibTrans">
      <dgm:prSet/>
      <dgm:spPr/>
      <dgm:t>
        <a:bodyPr/>
        <a:lstStyle/>
        <a:p>
          <a:endParaRPr lang="zh-CN" altLang="en-US"/>
        </a:p>
      </dgm:t>
    </dgm:pt>
    <dgm:pt modelId="{1DD8E788-20D5-4961-BF8E-6E3814E7803D}">
      <dgm:prSet phldrT="[文本]" custT="1"/>
      <dgm:spPr/>
      <dgm:t>
        <a:bodyPr/>
        <a:lstStyle/>
        <a:p>
          <a:pPr algn="ctr"/>
          <a:r>
            <a:rPr lang="zh-CN" altLang="en-US" sz="2200" dirty="0">
              <a:solidFill>
                <a:schemeClr val="bg1"/>
              </a:solidFill>
            </a:rPr>
            <a:t>效率</a:t>
          </a:r>
          <a:r>
            <a:rPr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低</a:t>
          </a:r>
          <a:endParaRPr lang="en-US" altLang="zh-CN" sz="2200" b="1" dirty="0">
            <a:solidFill>
              <a:schemeClr val="accent4">
                <a:lumMod val="60000"/>
                <a:lumOff val="4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8E5C62-8E6F-4E8E-8244-512E42AB8AFE}" cxnId="{8F4922D8-E5FB-4AD1-8608-BF0E91F39072}" type="parTrans">
      <dgm:prSet/>
      <dgm:spPr/>
      <dgm:t>
        <a:bodyPr/>
        <a:lstStyle/>
        <a:p>
          <a:endParaRPr lang="zh-CN" altLang="en-US"/>
        </a:p>
      </dgm:t>
    </dgm:pt>
    <dgm:pt modelId="{12893A9D-DEB5-45FE-8491-24012C76962A}" cxnId="{8F4922D8-E5FB-4AD1-8608-BF0E91F39072}" type="sibTrans">
      <dgm:prSet/>
      <dgm:spPr/>
      <dgm:t>
        <a:bodyPr/>
        <a:lstStyle/>
        <a:p>
          <a:endParaRPr lang="zh-CN" altLang="en-US"/>
        </a:p>
      </dgm:t>
    </dgm:pt>
    <dgm:pt modelId="{65F678E2-20C2-4DB4-B695-B726ABE60C9D}">
      <dgm:prSet phldrT="[文本]" custT="1"/>
      <dgm:spPr/>
      <dgm:t>
        <a:bodyPr/>
        <a:lstStyle/>
        <a:p>
          <a:pPr algn="ctr"/>
          <a:r>
            <a:rPr lang="zh-CN" altLang="en-US" sz="2200" kern="1200" dirty="0">
              <a:solidFill>
                <a:schemeClr val="bg1"/>
              </a:solidFill>
            </a:rPr>
            <a:t>范围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窄</a:t>
          </a:r>
        </a:p>
      </dgm:t>
    </dgm:pt>
    <dgm:pt modelId="{F26B6C06-B441-4371-A756-71A4F48C7349}" cxnId="{735D42DC-9769-41CA-9FA7-E0744DBE0FA8}" type="parTrans">
      <dgm:prSet/>
      <dgm:spPr/>
      <dgm:t>
        <a:bodyPr/>
        <a:lstStyle/>
        <a:p>
          <a:endParaRPr lang="zh-CN" altLang="en-US"/>
        </a:p>
      </dgm:t>
    </dgm:pt>
    <dgm:pt modelId="{5CED8684-B0C2-4F89-B5FF-D4806C63FC35}" cxnId="{735D42DC-9769-41CA-9FA7-E0744DBE0FA8}" type="sibTrans">
      <dgm:prSet/>
      <dgm:spPr/>
      <dgm:t>
        <a:bodyPr/>
        <a:lstStyle/>
        <a:p>
          <a:endParaRPr lang="zh-CN" altLang="en-US"/>
        </a:p>
      </dgm:t>
    </dgm:pt>
    <dgm:pt modelId="{0DE22CE9-5565-4739-9A4A-55963E7123A4}">
      <dgm:prSet phldrT="[文本]" custT="1"/>
      <dgm:spPr/>
      <dgm:t>
        <a:bodyPr/>
        <a:lstStyle/>
        <a:p>
          <a:pPr algn="ctr"/>
          <a:r>
            <a:rPr lang="zh-CN" altLang="en-US" sz="2200" kern="1200" dirty="0">
              <a:solidFill>
                <a:schemeClr val="bg1"/>
              </a:solidFill>
            </a:rPr>
            <a:t>成本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高</a:t>
          </a:r>
        </a:p>
      </dgm:t>
    </dgm:pt>
    <dgm:pt modelId="{1EB79CF6-461A-4B6E-B87D-415806E4438A}" cxnId="{94FADFA8-FF41-4843-B200-57CE618158C0}" type="parTrans">
      <dgm:prSet/>
      <dgm:spPr/>
      <dgm:t>
        <a:bodyPr/>
        <a:lstStyle/>
        <a:p>
          <a:endParaRPr lang="zh-CN" altLang="en-US"/>
        </a:p>
      </dgm:t>
    </dgm:pt>
    <dgm:pt modelId="{DB3FD2D1-A329-48E0-9EE0-1EF0CDF7E128}" cxnId="{94FADFA8-FF41-4843-B200-57CE618158C0}" type="sibTrans">
      <dgm:prSet/>
      <dgm:spPr/>
      <dgm:t>
        <a:bodyPr/>
        <a:lstStyle/>
        <a:p>
          <a:endParaRPr lang="zh-CN" altLang="en-US"/>
        </a:p>
      </dgm:t>
    </dgm:pt>
    <dgm:pt modelId="{90CEE868-8707-4CA5-BFEA-220052375A87}">
      <dgm:prSet phldrT="[文本]" custT="1"/>
      <dgm:spPr/>
      <dgm:t>
        <a:bodyPr/>
        <a:lstStyle/>
        <a:p>
          <a:pPr algn="ctr"/>
          <a:r>
            <a: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智选集装</a:t>
          </a:r>
        </a:p>
      </dgm:t>
    </dgm:pt>
    <dgm:pt modelId="{F7789BAB-72A0-4659-AD7C-9674D177669E}" cxnId="{CF2283BC-C32C-46DC-B1AC-0E952863BBAD}" type="parTrans">
      <dgm:prSet/>
      <dgm:spPr/>
      <dgm:t>
        <a:bodyPr/>
        <a:lstStyle/>
        <a:p>
          <a:endParaRPr lang="zh-CN" altLang="en-US"/>
        </a:p>
      </dgm:t>
    </dgm:pt>
    <dgm:pt modelId="{CED89B97-8E53-4B4B-B7E5-3B64F8766B1A}" cxnId="{CF2283BC-C32C-46DC-B1AC-0E952863BBAD}" type="sibTrans">
      <dgm:prSet/>
      <dgm:spPr/>
      <dgm:t>
        <a:bodyPr/>
        <a:lstStyle/>
        <a:p>
          <a:endParaRPr lang="zh-CN" altLang="en-US"/>
        </a:p>
      </dgm:t>
    </dgm:pt>
    <dgm:pt modelId="{4473E007-1568-4EEB-B036-810A8CFAB0EF}">
      <dgm:prSet phldrT="[文本]" custT="1"/>
      <dgm:spPr/>
      <dgm:t>
        <a:bodyPr/>
        <a:lstStyle/>
        <a:p>
          <a:pPr algn="ctr"/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自动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</a:p>
      </dgm:t>
    </dgm:pt>
    <dgm:pt modelId="{AF0D14B7-01BF-4696-8054-77C46AE6810F}" cxnId="{A37AEDC1-1526-4014-A37F-82B0AE4E3803}" type="parTrans">
      <dgm:prSet/>
      <dgm:spPr/>
      <dgm:t>
        <a:bodyPr/>
        <a:lstStyle/>
        <a:p>
          <a:endParaRPr lang="zh-CN" altLang="en-US"/>
        </a:p>
      </dgm:t>
    </dgm:pt>
    <dgm:pt modelId="{925B6B1A-32EA-4BDF-9E9C-A9E1A071ECEC}" cxnId="{A37AEDC1-1526-4014-A37F-82B0AE4E3803}" type="sibTrans">
      <dgm:prSet/>
      <dgm:spPr/>
      <dgm:t>
        <a:bodyPr/>
        <a:lstStyle/>
        <a:p>
          <a:endParaRPr lang="zh-CN" altLang="en-US"/>
        </a:p>
      </dgm:t>
    </dgm:pt>
    <dgm:pt modelId="{F7A37361-97F5-43D9-BE7E-1661AA86EB2C}">
      <dgm:prSet phldrT="[文本]" custT="1"/>
      <dgm:spPr/>
      <dgm:t>
        <a:bodyPr/>
        <a:lstStyle/>
        <a:p>
          <a:pPr algn="ctr"/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全面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</a:p>
      </dgm:t>
    </dgm:pt>
    <dgm:pt modelId="{71695D8F-7D72-491B-A22A-86944C022DFA}" cxnId="{38066F90-29C8-471A-9684-88022F91B658}" type="parTrans">
      <dgm:prSet/>
      <dgm:spPr/>
      <dgm:t>
        <a:bodyPr/>
        <a:lstStyle/>
        <a:p>
          <a:endParaRPr lang="zh-CN" altLang="en-US"/>
        </a:p>
      </dgm:t>
    </dgm:pt>
    <dgm:pt modelId="{CB72F2CC-2709-400B-816F-D04881EE0ED0}" cxnId="{38066F90-29C8-471A-9684-88022F91B658}" type="sibTrans">
      <dgm:prSet/>
      <dgm:spPr/>
      <dgm:t>
        <a:bodyPr/>
        <a:lstStyle/>
        <a:p>
          <a:endParaRPr lang="zh-CN" altLang="en-US"/>
        </a:p>
      </dgm:t>
    </dgm:pt>
    <dgm:pt modelId="{05A73365-9864-400B-8D8C-DB22A7DD6973}">
      <dgm:prSet phldrT="[文本]" custT="1"/>
      <dgm:spPr/>
      <dgm:t>
        <a:bodyPr/>
        <a:lstStyle/>
        <a:p>
          <a:pPr algn="ctr"/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迅速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</a:p>
      </dgm:t>
    </dgm:pt>
    <dgm:pt modelId="{7C20BAF4-9E6E-4631-BC37-232C4315BA00}" cxnId="{AAE9C343-0CF7-45F5-8E60-659D155E2620}" type="parTrans">
      <dgm:prSet/>
      <dgm:spPr/>
      <dgm:t>
        <a:bodyPr/>
        <a:lstStyle/>
        <a:p>
          <a:endParaRPr lang="zh-CN" altLang="en-US"/>
        </a:p>
      </dgm:t>
    </dgm:pt>
    <dgm:pt modelId="{62274306-FA6E-4DD6-B2EC-49063312B4B9}" cxnId="{AAE9C343-0CF7-45F5-8E60-659D155E2620}" type="sibTrans">
      <dgm:prSet/>
      <dgm:spPr/>
      <dgm:t>
        <a:bodyPr/>
        <a:lstStyle/>
        <a:p>
          <a:endParaRPr lang="zh-CN" altLang="en-US"/>
        </a:p>
      </dgm:t>
    </dgm:pt>
    <dgm:pt modelId="{688F62E4-1CE0-4BB0-A46C-0EF63C4C8BD0}">
      <dgm:prSet phldrT="[文本]" custT="1"/>
      <dgm:spPr/>
      <dgm:t>
        <a:bodyPr/>
        <a:lstStyle/>
        <a:p>
          <a:pPr algn="ctr"/>
          <a:r>
            <a:rPr lang="zh-CN" altLang="en-US" sz="2200" kern="1200" dirty="0">
              <a:solidFill>
                <a:schemeClr val="bg1"/>
              </a:solidFill>
            </a:rPr>
            <a:t>耗时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长</a:t>
          </a:r>
        </a:p>
      </dgm:t>
    </dgm:pt>
    <dgm:pt modelId="{030F6AD7-4BA6-4305-B337-B4AC2FDB89CC}" cxnId="{CF799723-F4AB-44A3-8BCD-5A74B9492E04}" type="parTrans">
      <dgm:prSet/>
      <dgm:spPr/>
      <dgm:t>
        <a:bodyPr/>
        <a:lstStyle/>
        <a:p>
          <a:endParaRPr lang="zh-CN" altLang="en-US"/>
        </a:p>
      </dgm:t>
    </dgm:pt>
    <dgm:pt modelId="{A0A1BE9F-77A5-44C0-8F4B-83B370C0BA0C}" cxnId="{CF799723-F4AB-44A3-8BCD-5A74B9492E04}" type="sibTrans">
      <dgm:prSet/>
      <dgm:spPr/>
      <dgm:t>
        <a:bodyPr/>
        <a:lstStyle/>
        <a:p>
          <a:endParaRPr lang="zh-CN" altLang="en-US"/>
        </a:p>
      </dgm:t>
    </dgm:pt>
    <dgm:pt modelId="{F2EC8009-F6D2-496E-91C4-03159EB204B6}">
      <dgm:prSet phldrT="[文本]" custT="1"/>
      <dgm:spPr/>
      <dgm:t>
        <a:bodyPr/>
        <a:lstStyle/>
        <a:p>
          <a:pPr algn="ctr"/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及时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</a:p>
      </dgm:t>
    </dgm:pt>
    <dgm:pt modelId="{7147D817-CB46-4D8E-9536-80F67A853F02}" cxnId="{17C49CD4-78B7-43C1-B543-F2C2334F5589}" type="parTrans">
      <dgm:prSet/>
      <dgm:spPr/>
      <dgm:t>
        <a:bodyPr/>
        <a:lstStyle/>
        <a:p>
          <a:endParaRPr lang="zh-CN" altLang="en-US"/>
        </a:p>
      </dgm:t>
    </dgm:pt>
    <dgm:pt modelId="{4BC78E42-019B-40EB-B2D6-452378E2D4BE}" cxnId="{17C49CD4-78B7-43C1-B543-F2C2334F5589}" type="sibTrans">
      <dgm:prSet/>
      <dgm:spPr/>
      <dgm:t>
        <a:bodyPr/>
        <a:lstStyle/>
        <a:p>
          <a:endParaRPr lang="zh-CN" altLang="en-US"/>
        </a:p>
      </dgm:t>
    </dgm:pt>
    <dgm:pt modelId="{5296FE86-C2AF-43B9-81C7-EAFBAE62D158}" type="pres">
      <dgm:prSet presAssocID="{2F7912EA-4DE9-4CEF-BF66-71AE5823D6E3}" presName="layout" presStyleCnt="0">
        <dgm:presLayoutVars>
          <dgm:chMax/>
          <dgm:chPref/>
          <dgm:dir/>
          <dgm:resizeHandles/>
        </dgm:presLayoutVars>
      </dgm:prSet>
      <dgm:spPr/>
    </dgm:pt>
    <dgm:pt modelId="{98DEFD30-EF22-49E7-A6F6-A7E08D0C8F89}" type="pres">
      <dgm:prSet presAssocID="{B0E3D78A-8795-4844-95C3-A48F9788083A}" presName="root" presStyleCnt="0">
        <dgm:presLayoutVars>
          <dgm:chMax/>
          <dgm:chPref/>
        </dgm:presLayoutVars>
      </dgm:prSet>
      <dgm:spPr/>
    </dgm:pt>
    <dgm:pt modelId="{11494841-3317-4737-B448-93E7D25EC1F9}" type="pres">
      <dgm:prSet presAssocID="{B0E3D78A-8795-4844-95C3-A48F9788083A}" presName="rootComposite" presStyleCnt="0">
        <dgm:presLayoutVars/>
      </dgm:prSet>
      <dgm:spPr/>
    </dgm:pt>
    <dgm:pt modelId="{244B5F3D-4107-4AFF-8D58-45B71E0F42D2}" type="pres">
      <dgm:prSet presAssocID="{B0E3D78A-8795-4844-95C3-A48F9788083A}" presName="ParentAccent" presStyleLbl="alignNode1" presStyleIdx="0" presStyleCnt="2"/>
      <dgm:spPr/>
    </dgm:pt>
    <dgm:pt modelId="{D7988E5F-FCD0-4A85-ADA4-E02E16B8162A}" type="pres">
      <dgm:prSet presAssocID="{B0E3D78A-8795-4844-95C3-A48F9788083A}" presName="ParentSmallAccent" presStyleLbl="fgAcc1" presStyleIdx="0" presStyleCnt="2" custFlipVert="1" custFlipHor="1" custScaleX="57696" custScaleY="29861"/>
      <dgm:spPr/>
    </dgm:pt>
    <dgm:pt modelId="{A3E222DC-06CA-4911-94BD-B7BF23684514}" type="pres">
      <dgm:prSet presAssocID="{B0E3D78A-8795-4844-95C3-A48F9788083A}" presName="Parent" presStyleLbl="revTx" presStyleIdx="0" presStyleCnt="10">
        <dgm:presLayoutVars>
          <dgm:chMax/>
          <dgm:chPref val="4"/>
          <dgm:bulletEnabled val="1"/>
        </dgm:presLayoutVars>
      </dgm:prSet>
      <dgm:spPr/>
    </dgm:pt>
    <dgm:pt modelId="{30EDDD98-C1F2-4847-AFAE-C99471BC3CC3}" type="pres">
      <dgm:prSet presAssocID="{B0E3D78A-8795-4844-95C3-A48F9788083A}" presName="childShape" presStyleCnt="0">
        <dgm:presLayoutVars>
          <dgm:chMax val="0"/>
          <dgm:chPref val="0"/>
        </dgm:presLayoutVars>
      </dgm:prSet>
      <dgm:spPr/>
    </dgm:pt>
    <dgm:pt modelId="{85F933C5-A113-4AA8-9C25-152FF480F105}" type="pres">
      <dgm:prSet presAssocID="{1DD8E788-20D5-4961-BF8E-6E3814E7803D}" presName="childComposite" presStyleCnt="0">
        <dgm:presLayoutVars>
          <dgm:chMax val="0"/>
          <dgm:chPref val="0"/>
        </dgm:presLayoutVars>
      </dgm:prSet>
      <dgm:spPr/>
    </dgm:pt>
    <dgm:pt modelId="{B6A0ED2B-797B-48F0-9701-D3DC627453DC}" type="pres">
      <dgm:prSet presAssocID="{1DD8E788-20D5-4961-BF8E-6E3814E7803D}" presName="ChildAccent" presStyleLbl="solidFgAcc1" presStyleIdx="0" presStyleCnt="8"/>
      <dgm:spPr/>
    </dgm:pt>
    <dgm:pt modelId="{88957486-D660-43DE-BF64-2B5C7B2DEADD}" type="pres">
      <dgm:prSet presAssocID="{1DD8E788-20D5-4961-BF8E-6E3814E7803D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A12DF4CE-8ECC-45D8-8F0A-74C912884B1F}" type="pres">
      <dgm:prSet presAssocID="{65F678E2-20C2-4DB4-B695-B726ABE60C9D}" presName="childComposite" presStyleCnt="0">
        <dgm:presLayoutVars>
          <dgm:chMax val="0"/>
          <dgm:chPref val="0"/>
        </dgm:presLayoutVars>
      </dgm:prSet>
      <dgm:spPr/>
    </dgm:pt>
    <dgm:pt modelId="{2C09E8A9-A966-43EB-9BB6-E845DD64B10D}" type="pres">
      <dgm:prSet presAssocID="{65F678E2-20C2-4DB4-B695-B726ABE60C9D}" presName="ChildAccent" presStyleLbl="solidFgAcc1" presStyleIdx="1" presStyleCnt="8"/>
      <dgm:spPr/>
    </dgm:pt>
    <dgm:pt modelId="{65AA0D9F-BB6A-4AC3-BC4E-CA034B38EF55}" type="pres">
      <dgm:prSet presAssocID="{65F678E2-20C2-4DB4-B695-B726ABE60C9D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4047FF5C-23C3-45C4-B181-CA1EA842139B}" type="pres">
      <dgm:prSet presAssocID="{688F62E4-1CE0-4BB0-A46C-0EF63C4C8BD0}" presName="childComposite" presStyleCnt="0">
        <dgm:presLayoutVars>
          <dgm:chMax val="0"/>
          <dgm:chPref val="0"/>
        </dgm:presLayoutVars>
      </dgm:prSet>
      <dgm:spPr/>
    </dgm:pt>
    <dgm:pt modelId="{D2BCDFEE-7A04-49E5-842E-C10B298C0538}" type="pres">
      <dgm:prSet presAssocID="{688F62E4-1CE0-4BB0-A46C-0EF63C4C8BD0}" presName="ChildAccent" presStyleLbl="solidFgAcc1" presStyleIdx="2" presStyleCnt="8"/>
      <dgm:spPr/>
    </dgm:pt>
    <dgm:pt modelId="{384E72F1-3594-4FC6-988E-1325A805468C}" type="pres">
      <dgm:prSet presAssocID="{688F62E4-1CE0-4BB0-A46C-0EF63C4C8BD0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E813A38E-E7C6-417F-8D9B-CE1CD573B61E}" type="pres">
      <dgm:prSet presAssocID="{0DE22CE9-5565-4739-9A4A-55963E7123A4}" presName="childComposite" presStyleCnt="0">
        <dgm:presLayoutVars>
          <dgm:chMax val="0"/>
          <dgm:chPref val="0"/>
        </dgm:presLayoutVars>
      </dgm:prSet>
      <dgm:spPr/>
    </dgm:pt>
    <dgm:pt modelId="{3674C20F-B1F5-40E7-ADFA-8A53D8837FAB}" type="pres">
      <dgm:prSet presAssocID="{0DE22CE9-5565-4739-9A4A-55963E7123A4}" presName="ChildAccent" presStyleLbl="solidFgAcc1" presStyleIdx="3" presStyleCnt="8"/>
      <dgm:spPr/>
    </dgm:pt>
    <dgm:pt modelId="{DED70F81-40DC-4D25-BEF1-C076F1393CF2}" type="pres">
      <dgm:prSet presAssocID="{0DE22CE9-5565-4739-9A4A-55963E7123A4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934D5CAB-F818-4320-8651-931116FF81C8}" type="pres">
      <dgm:prSet presAssocID="{90CEE868-8707-4CA5-BFEA-220052375A87}" presName="root" presStyleCnt="0">
        <dgm:presLayoutVars>
          <dgm:chMax/>
          <dgm:chPref/>
        </dgm:presLayoutVars>
      </dgm:prSet>
      <dgm:spPr/>
    </dgm:pt>
    <dgm:pt modelId="{78E530AD-ACD7-4512-8B53-62D5045B8001}" type="pres">
      <dgm:prSet presAssocID="{90CEE868-8707-4CA5-BFEA-220052375A87}" presName="rootComposite" presStyleCnt="0">
        <dgm:presLayoutVars/>
      </dgm:prSet>
      <dgm:spPr/>
    </dgm:pt>
    <dgm:pt modelId="{AD334632-D65A-476C-A1BA-74122FED401D}" type="pres">
      <dgm:prSet presAssocID="{90CEE868-8707-4CA5-BFEA-220052375A87}" presName="ParentAccent" presStyleLbl="alignNode1" presStyleIdx="1" presStyleCnt="2"/>
      <dgm:spPr/>
    </dgm:pt>
    <dgm:pt modelId="{B42272B4-BB21-4D02-8A4E-755AD9F7DC3E}" type="pres">
      <dgm:prSet presAssocID="{90CEE868-8707-4CA5-BFEA-220052375A87}" presName="ParentSmallAccent" presStyleLbl="fgAcc1" presStyleIdx="1" presStyleCnt="2" custFlipVert="1" custFlipHor="1" custScaleX="69921" custScaleY="29861"/>
      <dgm:spPr/>
    </dgm:pt>
    <dgm:pt modelId="{0A56F436-1F77-44FF-8FBB-E0A180844BD2}" type="pres">
      <dgm:prSet presAssocID="{90CEE868-8707-4CA5-BFEA-220052375A87}" presName="Parent" presStyleLbl="revTx" presStyleIdx="5" presStyleCnt="10">
        <dgm:presLayoutVars>
          <dgm:chMax/>
          <dgm:chPref val="4"/>
          <dgm:bulletEnabled val="1"/>
        </dgm:presLayoutVars>
      </dgm:prSet>
      <dgm:spPr/>
    </dgm:pt>
    <dgm:pt modelId="{753A8B49-29C9-43C1-B978-9547EEE42752}" type="pres">
      <dgm:prSet presAssocID="{90CEE868-8707-4CA5-BFEA-220052375A87}" presName="childShape" presStyleCnt="0">
        <dgm:presLayoutVars>
          <dgm:chMax val="0"/>
          <dgm:chPref val="0"/>
        </dgm:presLayoutVars>
      </dgm:prSet>
      <dgm:spPr/>
    </dgm:pt>
    <dgm:pt modelId="{EBD51D58-0A84-4FE7-A9D8-0C76BAE4ECE2}" type="pres">
      <dgm:prSet presAssocID="{4473E007-1568-4EEB-B036-810A8CFAB0EF}" presName="childComposite" presStyleCnt="0">
        <dgm:presLayoutVars>
          <dgm:chMax val="0"/>
          <dgm:chPref val="0"/>
        </dgm:presLayoutVars>
      </dgm:prSet>
      <dgm:spPr/>
    </dgm:pt>
    <dgm:pt modelId="{86EC0841-2720-4786-AA5A-38E1A7ED8BC5}" type="pres">
      <dgm:prSet presAssocID="{4473E007-1568-4EEB-B036-810A8CFAB0EF}" presName="ChildAccent" presStyleLbl="solidFgAcc1" presStyleIdx="4" presStyleCnt="8"/>
      <dgm:spPr/>
    </dgm:pt>
    <dgm:pt modelId="{9B755893-31F9-4D1D-9C26-01E42022191F}" type="pres">
      <dgm:prSet presAssocID="{4473E007-1568-4EEB-B036-810A8CFAB0EF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1F410CD0-7227-4D0D-9A9E-5D277830B383}" type="pres">
      <dgm:prSet presAssocID="{F7A37361-97F5-43D9-BE7E-1661AA86EB2C}" presName="childComposite" presStyleCnt="0">
        <dgm:presLayoutVars>
          <dgm:chMax val="0"/>
          <dgm:chPref val="0"/>
        </dgm:presLayoutVars>
      </dgm:prSet>
      <dgm:spPr/>
    </dgm:pt>
    <dgm:pt modelId="{D72FABFA-066C-465C-ADB9-BA46248F7C80}" type="pres">
      <dgm:prSet presAssocID="{F7A37361-97F5-43D9-BE7E-1661AA86EB2C}" presName="ChildAccent" presStyleLbl="solidFgAcc1" presStyleIdx="5" presStyleCnt="8"/>
      <dgm:spPr/>
    </dgm:pt>
    <dgm:pt modelId="{43D2BA85-E6F3-4E05-AC32-8D9681D645E4}" type="pres">
      <dgm:prSet presAssocID="{F7A37361-97F5-43D9-BE7E-1661AA86EB2C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FC71A3A7-3551-40CD-83BB-5D78E7A515F5}" type="pres">
      <dgm:prSet presAssocID="{05A73365-9864-400B-8D8C-DB22A7DD6973}" presName="childComposite" presStyleCnt="0">
        <dgm:presLayoutVars>
          <dgm:chMax val="0"/>
          <dgm:chPref val="0"/>
        </dgm:presLayoutVars>
      </dgm:prSet>
      <dgm:spPr/>
    </dgm:pt>
    <dgm:pt modelId="{C3FD67BE-4008-43CD-9649-0C935B018BEB}" type="pres">
      <dgm:prSet presAssocID="{05A73365-9864-400B-8D8C-DB22A7DD6973}" presName="ChildAccent" presStyleLbl="solidFgAcc1" presStyleIdx="6" presStyleCnt="8"/>
      <dgm:spPr/>
    </dgm:pt>
    <dgm:pt modelId="{686D8F22-5A27-4000-8FF2-22E19B81001C}" type="pres">
      <dgm:prSet presAssocID="{05A73365-9864-400B-8D8C-DB22A7DD6973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9EB1FABD-53E6-4806-B725-4AA5EE2AFBB1}" type="pres">
      <dgm:prSet presAssocID="{F2EC8009-F6D2-496E-91C4-03159EB204B6}" presName="childComposite" presStyleCnt="0">
        <dgm:presLayoutVars>
          <dgm:chMax val="0"/>
          <dgm:chPref val="0"/>
        </dgm:presLayoutVars>
      </dgm:prSet>
      <dgm:spPr/>
    </dgm:pt>
    <dgm:pt modelId="{E58DB304-8AD1-4C73-9DDB-6431AFA57FE2}" type="pres">
      <dgm:prSet presAssocID="{F2EC8009-F6D2-496E-91C4-03159EB204B6}" presName="ChildAccent" presStyleLbl="solidFgAcc1" presStyleIdx="7" presStyleCnt="8"/>
      <dgm:spPr/>
    </dgm:pt>
    <dgm:pt modelId="{2867B656-04D5-4798-BF9E-EFE669A2A551}" type="pres">
      <dgm:prSet presAssocID="{F2EC8009-F6D2-496E-91C4-03159EB204B6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CF799723-F4AB-44A3-8BCD-5A74B9492E04}" srcId="{B0E3D78A-8795-4844-95C3-A48F9788083A}" destId="{688F62E4-1CE0-4BB0-A46C-0EF63C4C8BD0}" srcOrd="2" destOrd="0" parTransId="{030F6AD7-4BA6-4305-B337-B4AC2FDB89CC}" sibTransId="{A0A1BE9F-77A5-44C0-8F4B-83B370C0BA0C}"/>
    <dgm:cxn modelId="{70CB3C29-293B-400B-8158-EA7D5AA4EB3B}" type="presOf" srcId="{688F62E4-1CE0-4BB0-A46C-0EF63C4C8BD0}" destId="{384E72F1-3594-4FC6-988E-1325A805468C}" srcOrd="0" destOrd="0" presId="urn:microsoft.com/office/officeart/2008/layout/SquareAccentList#1"/>
    <dgm:cxn modelId="{566F1E5B-17EB-4BD8-98F5-F3C1C622B51C}" srcId="{2F7912EA-4DE9-4CEF-BF66-71AE5823D6E3}" destId="{B0E3D78A-8795-4844-95C3-A48F9788083A}" srcOrd="0" destOrd="0" parTransId="{CB69D98F-9783-4731-910D-ADBABD42A172}" sibTransId="{ABD472BA-D664-4579-B3F5-CBE06A1A10C4}"/>
    <dgm:cxn modelId="{D02DE142-B4A6-4B9D-AF7C-84462C1A361B}" type="presOf" srcId="{4473E007-1568-4EEB-B036-810A8CFAB0EF}" destId="{9B755893-31F9-4D1D-9C26-01E42022191F}" srcOrd="0" destOrd="0" presId="urn:microsoft.com/office/officeart/2008/layout/SquareAccentList#1"/>
    <dgm:cxn modelId="{AAE9C343-0CF7-45F5-8E60-659D155E2620}" srcId="{90CEE868-8707-4CA5-BFEA-220052375A87}" destId="{05A73365-9864-400B-8D8C-DB22A7DD6973}" srcOrd="2" destOrd="0" parTransId="{7C20BAF4-9E6E-4631-BC37-232C4315BA00}" sibTransId="{62274306-FA6E-4DD6-B2EC-49063312B4B9}"/>
    <dgm:cxn modelId="{79C20D6E-B96A-4FB0-821E-95801C392EEB}" type="presOf" srcId="{F2EC8009-F6D2-496E-91C4-03159EB204B6}" destId="{2867B656-04D5-4798-BF9E-EFE669A2A551}" srcOrd="0" destOrd="0" presId="urn:microsoft.com/office/officeart/2008/layout/SquareAccentList#1"/>
    <dgm:cxn modelId="{E6E8898B-08DE-48D5-9844-281B6ACA6465}" type="presOf" srcId="{05A73365-9864-400B-8D8C-DB22A7DD6973}" destId="{686D8F22-5A27-4000-8FF2-22E19B81001C}" srcOrd="0" destOrd="0" presId="urn:microsoft.com/office/officeart/2008/layout/SquareAccentList#1"/>
    <dgm:cxn modelId="{38066F90-29C8-471A-9684-88022F91B658}" srcId="{90CEE868-8707-4CA5-BFEA-220052375A87}" destId="{F7A37361-97F5-43D9-BE7E-1661AA86EB2C}" srcOrd="1" destOrd="0" parTransId="{71695D8F-7D72-491B-A22A-86944C022DFA}" sibTransId="{CB72F2CC-2709-400B-816F-D04881EE0ED0}"/>
    <dgm:cxn modelId="{25A2339F-434A-484F-8C5D-B1BD370E786B}" type="presOf" srcId="{1DD8E788-20D5-4961-BF8E-6E3814E7803D}" destId="{88957486-D660-43DE-BF64-2B5C7B2DEADD}" srcOrd="0" destOrd="0" presId="urn:microsoft.com/office/officeart/2008/layout/SquareAccentList#1"/>
    <dgm:cxn modelId="{872CB3A8-9060-4374-8CE5-A566DA2B3269}" type="presOf" srcId="{90CEE868-8707-4CA5-BFEA-220052375A87}" destId="{0A56F436-1F77-44FF-8FBB-E0A180844BD2}" srcOrd="0" destOrd="0" presId="urn:microsoft.com/office/officeart/2008/layout/SquareAccentList#1"/>
    <dgm:cxn modelId="{94FADFA8-FF41-4843-B200-57CE618158C0}" srcId="{B0E3D78A-8795-4844-95C3-A48F9788083A}" destId="{0DE22CE9-5565-4739-9A4A-55963E7123A4}" srcOrd="3" destOrd="0" parTransId="{1EB79CF6-461A-4B6E-B87D-415806E4438A}" sibTransId="{DB3FD2D1-A329-48E0-9EE0-1EF0CDF7E128}"/>
    <dgm:cxn modelId="{4D2596B3-CDCA-420C-AD1D-731944FD9B59}" type="presOf" srcId="{B0E3D78A-8795-4844-95C3-A48F9788083A}" destId="{A3E222DC-06CA-4911-94BD-B7BF23684514}" srcOrd="0" destOrd="0" presId="urn:microsoft.com/office/officeart/2008/layout/SquareAccentList#1"/>
    <dgm:cxn modelId="{CF2283BC-C32C-46DC-B1AC-0E952863BBAD}" srcId="{2F7912EA-4DE9-4CEF-BF66-71AE5823D6E3}" destId="{90CEE868-8707-4CA5-BFEA-220052375A87}" srcOrd="1" destOrd="0" parTransId="{F7789BAB-72A0-4659-AD7C-9674D177669E}" sibTransId="{CED89B97-8E53-4B4B-B7E5-3B64F8766B1A}"/>
    <dgm:cxn modelId="{7E51EDBD-31B6-410F-8D97-205972997F10}" type="presOf" srcId="{2F7912EA-4DE9-4CEF-BF66-71AE5823D6E3}" destId="{5296FE86-C2AF-43B9-81C7-EAFBAE62D158}" srcOrd="0" destOrd="0" presId="urn:microsoft.com/office/officeart/2008/layout/SquareAccentList#1"/>
    <dgm:cxn modelId="{A37AEDC1-1526-4014-A37F-82B0AE4E3803}" srcId="{90CEE868-8707-4CA5-BFEA-220052375A87}" destId="{4473E007-1568-4EEB-B036-810A8CFAB0EF}" srcOrd="0" destOrd="0" parTransId="{AF0D14B7-01BF-4696-8054-77C46AE6810F}" sibTransId="{925B6B1A-32EA-4BDF-9E9C-A9E1A071ECEC}"/>
    <dgm:cxn modelId="{5FC8E2C2-C6A6-484C-9BC6-2F0309E60FA6}" type="presOf" srcId="{0DE22CE9-5565-4739-9A4A-55963E7123A4}" destId="{DED70F81-40DC-4D25-BEF1-C076F1393CF2}" srcOrd="0" destOrd="0" presId="urn:microsoft.com/office/officeart/2008/layout/SquareAccentList#1"/>
    <dgm:cxn modelId="{F2CE75CE-CF22-4DD0-89EF-704424AB0338}" type="presOf" srcId="{F7A37361-97F5-43D9-BE7E-1661AA86EB2C}" destId="{43D2BA85-E6F3-4E05-AC32-8D9681D645E4}" srcOrd="0" destOrd="0" presId="urn:microsoft.com/office/officeart/2008/layout/SquareAccentList#1"/>
    <dgm:cxn modelId="{17C49CD4-78B7-43C1-B543-F2C2334F5589}" srcId="{90CEE868-8707-4CA5-BFEA-220052375A87}" destId="{F2EC8009-F6D2-496E-91C4-03159EB204B6}" srcOrd="3" destOrd="0" parTransId="{7147D817-CB46-4D8E-9536-80F67A853F02}" sibTransId="{4BC78E42-019B-40EB-B2D6-452378E2D4BE}"/>
    <dgm:cxn modelId="{8F4922D8-E5FB-4AD1-8608-BF0E91F39072}" srcId="{B0E3D78A-8795-4844-95C3-A48F9788083A}" destId="{1DD8E788-20D5-4961-BF8E-6E3814E7803D}" srcOrd="0" destOrd="0" parTransId="{A48E5C62-8E6F-4E8E-8244-512E42AB8AFE}" sibTransId="{12893A9D-DEB5-45FE-8491-24012C76962A}"/>
    <dgm:cxn modelId="{735D42DC-9769-41CA-9FA7-E0744DBE0FA8}" srcId="{B0E3D78A-8795-4844-95C3-A48F9788083A}" destId="{65F678E2-20C2-4DB4-B695-B726ABE60C9D}" srcOrd="1" destOrd="0" parTransId="{F26B6C06-B441-4371-A756-71A4F48C7349}" sibTransId="{5CED8684-B0C2-4F89-B5FF-D4806C63FC35}"/>
    <dgm:cxn modelId="{4CD418F5-AD87-413C-BEEB-758D1A21630A}" type="presOf" srcId="{65F678E2-20C2-4DB4-B695-B726ABE60C9D}" destId="{65AA0D9F-BB6A-4AC3-BC4E-CA034B38EF55}" srcOrd="0" destOrd="0" presId="urn:microsoft.com/office/officeart/2008/layout/SquareAccentList#1"/>
    <dgm:cxn modelId="{450D9BAC-4E39-4DBA-A3AE-78CB32FF09E1}" type="presParOf" srcId="{5296FE86-C2AF-43B9-81C7-EAFBAE62D158}" destId="{98DEFD30-EF22-49E7-A6F6-A7E08D0C8F89}" srcOrd="0" destOrd="0" presId="urn:microsoft.com/office/officeart/2008/layout/SquareAccentList#1"/>
    <dgm:cxn modelId="{B936B38F-1337-42E0-8D84-126A33BF3682}" type="presParOf" srcId="{98DEFD30-EF22-49E7-A6F6-A7E08D0C8F89}" destId="{11494841-3317-4737-B448-93E7D25EC1F9}" srcOrd="0" destOrd="0" presId="urn:microsoft.com/office/officeart/2008/layout/SquareAccentList#1"/>
    <dgm:cxn modelId="{3DCD8AF8-8A97-4414-9843-D8A7D558AF23}" type="presParOf" srcId="{11494841-3317-4737-B448-93E7D25EC1F9}" destId="{244B5F3D-4107-4AFF-8D58-45B71E0F42D2}" srcOrd="0" destOrd="0" presId="urn:microsoft.com/office/officeart/2008/layout/SquareAccentList#1"/>
    <dgm:cxn modelId="{CD105CE0-E479-48A2-A7AB-4B1FF241499E}" type="presParOf" srcId="{11494841-3317-4737-B448-93E7D25EC1F9}" destId="{D7988E5F-FCD0-4A85-ADA4-E02E16B8162A}" srcOrd="1" destOrd="0" presId="urn:microsoft.com/office/officeart/2008/layout/SquareAccentList#1"/>
    <dgm:cxn modelId="{2C1A19CC-7AD9-47BA-B8CB-8052461606F9}" type="presParOf" srcId="{11494841-3317-4737-B448-93E7D25EC1F9}" destId="{A3E222DC-06CA-4911-94BD-B7BF23684514}" srcOrd="2" destOrd="0" presId="urn:microsoft.com/office/officeart/2008/layout/SquareAccentList#1"/>
    <dgm:cxn modelId="{69CA987F-7C59-47B5-9F07-1C55D441066E}" type="presParOf" srcId="{98DEFD30-EF22-49E7-A6F6-A7E08D0C8F89}" destId="{30EDDD98-C1F2-4847-AFAE-C99471BC3CC3}" srcOrd="1" destOrd="0" presId="urn:microsoft.com/office/officeart/2008/layout/SquareAccentList#1"/>
    <dgm:cxn modelId="{C802ABFF-0631-4DA4-B939-98A51BC1A24C}" type="presParOf" srcId="{30EDDD98-C1F2-4847-AFAE-C99471BC3CC3}" destId="{85F933C5-A113-4AA8-9C25-152FF480F105}" srcOrd="0" destOrd="0" presId="urn:microsoft.com/office/officeart/2008/layout/SquareAccentList#1"/>
    <dgm:cxn modelId="{50D883DC-C0DC-44CC-9D23-798918E2E6E9}" type="presParOf" srcId="{85F933C5-A113-4AA8-9C25-152FF480F105}" destId="{B6A0ED2B-797B-48F0-9701-D3DC627453DC}" srcOrd="0" destOrd="0" presId="urn:microsoft.com/office/officeart/2008/layout/SquareAccentList#1"/>
    <dgm:cxn modelId="{379464ED-C540-437E-8781-357955DCC14A}" type="presParOf" srcId="{85F933C5-A113-4AA8-9C25-152FF480F105}" destId="{88957486-D660-43DE-BF64-2B5C7B2DEADD}" srcOrd="1" destOrd="0" presId="urn:microsoft.com/office/officeart/2008/layout/SquareAccentList#1"/>
    <dgm:cxn modelId="{633C9570-4E0F-4ACD-B045-721E2AFA47A7}" type="presParOf" srcId="{30EDDD98-C1F2-4847-AFAE-C99471BC3CC3}" destId="{A12DF4CE-8ECC-45D8-8F0A-74C912884B1F}" srcOrd="1" destOrd="0" presId="urn:microsoft.com/office/officeart/2008/layout/SquareAccentList#1"/>
    <dgm:cxn modelId="{F5617BF7-B21D-4F9A-A5D3-13C613FB02F6}" type="presParOf" srcId="{A12DF4CE-8ECC-45D8-8F0A-74C912884B1F}" destId="{2C09E8A9-A966-43EB-9BB6-E845DD64B10D}" srcOrd="0" destOrd="0" presId="urn:microsoft.com/office/officeart/2008/layout/SquareAccentList#1"/>
    <dgm:cxn modelId="{CBF4FD53-8DD5-4C9E-9290-22E782E9E78B}" type="presParOf" srcId="{A12DF4CE-8ECC-45D8-8F0A-74C912884B1F}" destId="{65AA0D9F-BB6A-4AC3-BC4E-CA034B38EF55}" srcOrd="1" destOrd="0" presId="urn:microsoft.com/office/officeart/2008/layout/SquareAccentList#1"/>
    <dgm:cxn modelId="{D53C399E-1266-4952-9844-05447156025E}" type="presParOf" srcId="{30EDDD98-C1F2-4847-AFAE-C99471BC3CC3}" destId="{4047FF5C-23C3-45C4-B181-CA1EA842139B}" srcOrd="2" destOrd="0" presId="urn:microsoft.com/office/officeart/2008/layout/SquareAccentList#1"/>
    <dgm:cxn modelId="{2D5052E1-DEE9-48C4-BE00-EE2870F1D0BF}" type="presParOf" srcId="{4047FF5C-23C3-45C4-B181-CA1EA842139B}" destId="{D2BCDFEE-7A04-49E5-842E-C10B298C0538}" srcOrd="0" destOrd="0" presId="urn:microsoft.com/office/officeart/2008/layout/SquareAccentList#1"/>
    <dgm:cxn modelId="{E5BC2823-CBEC-4377-856A-092DF9D4FB81}" type="presParOf" srcId="{4047FF5C-23C3-45C4-B181-CA1EA842139B}" destId="{384E72F1-3594-4FC6-988E-1325A805468C}" srcOrd="1" destOrd="0" presId="urn:microsoft.com/office/officeart/2008/layout/SquareAccentList#1"/>
    <dgm:cxn modelId="{63260E2F-C59E-4711-869A-A62933B9E501}" type="presParOf" srcId="{30EDDD98-C1F2-4847-AFAE-C99471BC3CC3}" destId="{E813A38E-E7C6-417F-8D9B-CE1CD573B61E}" srcOrd="3" destOrd="0" presId="urn:microsoft.com/office/officeart/2008/layout/SquareAccentList#1"/>
    <dgm:cxn modelId="{A51CF421-A065-4E75-B36F-55D7AABC366C}" type="presParOf" srcId="{E813A38E-E7C6-417F-8D9B-CE1CD573B61E}" destId="{3674C20F-B1F5-40E7-ADFA-8A53D8837FAB}" srcOrd="0" destOrd="0" presId="urn:microsoft.com/office/officeart/2008/layout/SquareAccentList#1"/>
    <dgm:cxn modelId="{8B5049CB-4848-4504-9942-67BD9E295B57}" type="presParOf" srcId="{E813A38E-E7C6-417F-8D9B-CE1CD573B61E}" destId="{DED70F81-40DC-4D25-BEF1-C076F1393CF2}" srcOrd="1" destOrd="0" presId="urn:microsoft.com/office/officeart/2008/layout/SquareAccentList#1"/>
    <dgm:cxn modelId="{3DEBA191-34A1-450B-8298-21BA729457FF}" type="presParOf" srcId="{5296FE86-C2AF-43B9-81C7-EAFBAE62D158}" destId="{934D5CAB-F818-4320-8651-931116FF81C8}" srcOrd="1" destOrd="0" presId="urn:microsoft.com/office/officeart/2008/layout/SquareAccentList#1"/>
    <dgm:cxn modelId="{D7204040-9460-43A6-B189-B6B7129A0F6E}" type="presParOf" srcId="{934D5CAB-F818-4320-8651-931116FF81C8}" destId="{78E530AD-ACD7-4512-8B53-62D5045B8001}" srcOrd="0" destOrd="0" presId="urn:microsoft.com/office/officeart/2008/layout/SquareAccentList#1"/>
    <dgm:cxn modelId="{1FFC96FB-87A9-4D70-82C1-17E84DC0482E}" type="presParOf" srcId="{78E530AD-ACD7-4512-8B53-62D5045B8001}" destId="{AD334632-D65A-476C-A1BA-74122FED401D}" srcOrd="0" destOrd="0" presId="urn:microsoft.com/office/officeart/2008/layout/SquareAccentList#1"/>
    <dgm:cxn modelId="{71D75C7E-83D4-41A1-AB82-7517B7A5FC43}" type="presParOf" srcId="{78E530AD-ACD7-4512-8B53-62D5045B8001}" destId="{B42272B4-BB21-4D02-8A4E-755AD9F7DC3E}" srcOrd="1" destOrd="0" presId="urn:microsoft.com/office/officeart/2008/layout/SquareAccentList#1"/>
    <dgm:cxn modelId="{B6715860-ACF2-41D5-936E-CDACA087C70E}" type="presParOf" srcId="{78E530AD-ACD7-4512-8B53-62D5045B8001}" destId="{0A56F436-1F77-44FF-8FBB-E0A180844BD2}" srcOrd="2" destOrd="0" presId="urn:microsoft.com/office/officeart/2008/layout/SquareAccentList#1"/>
    <dgm:cxn modelId="{EC132D55-C6F7-4B1B-A405-911E6799F7AA}" type="presParOf" srcId="{934D5CAB-F818-4320-8651-931116FF81C8}" destId="{753A8B49-29C9-43C1-B978-9547EEE42752}" srcOrd="1" destOrd="0" presId="urn:microsoft.com/office/officeart/2008/layout/SquareAccentList#1"/>
    <dgm:cxn modelId="{DF37D09D-BB10-4322-8ECF-32C9F0B09E96}" type="presParOf" srcId="{753A8B49-29C9-43C1-B978-9547EEE42752}" destId="{EBD51D58-0A84-4FE7-A9D8-0C76BAE4ECE2}" srcOrd="0" destOrd="0" presId="urn:microsoft.com/office/officeart/2008/layout/SquareAccentList#1"/>
    <dgm:cxn modelId="{AB3EC1F7-D787-42B3-B599-D6DF50A750DA}" type="presParOf" srcId="{EBD51D58-0A84-4FE7-A9D8-0C76BAE4ECE2}" destId="{86EC0841-2720-4786-AA5A-38E1A7ED8BC5}" srcOrd="0" destOrd="0" presId="urn:microsoft.com/office/officeart/2008/layout/SquareAccentList#1"/>
    <dgm:cxn modelId="{3B1F64DF-9A13-4D52-A62D-654187CF605F}" type="presParOf" srcId="{EBD51D58-0A84-4FE7-A9D8-0C76BAE4ECE2}" destId="{9B755893-31F9-4D1D-9C26-01E42022191F}" srcOrd="1" destOrd="0" presId="urn:microsoft.com/office/officeart/2008/layout/SquareAccentList#1"/>
    <dgm:cxn modelId="{89E158C6-C9E0-4A01-B673-430BBDB1819B}" type="presParOf" srcId="{753A8B49-29C9-43C1-B978-9547EEE42752}" destId="{1F410CD0-7227-4D0D-9A9E-5D277830B383}" srcOrd="1" destOrd="0" presId="urn:microsoft.com/office/officeart/2008/layout/SquareAccentList#1"/>
    <dgm:cxn modelId="{A75CBFB6-BD56-411A-9292-DF63E09704DD}" type="presParOf" srcId="{1F410CD0-7227-4D0D-9A9E-5D277830B383}" destId="{D72FABFA-066C-465C-ADB9-BA46248F7C80}" srcOrd="0" destOrd="0" presId="urn:microsoft.com/office/officeart/2008/layout/SquareAccentList#1"/>
    <dgm:cxn modelId="{519625FB-065C-4A56-B35A-1C6904923117}" type="presParOf" srcId="{1F410CD0-7227-4D0D-9A9E-5D277830B383}" destId="{43D2BA85-E6F3-4E05-AC32-8D9681D645E4}" srcOrd="1" destOrd="0" presId="urn:microsoft.com/office/officeart/2008/layout/SquareAccentList#1"/>
    <dgm:cxn modelId="{D1AB0580-95CD-4484-8566-3527ACA8BD01}" type="presParOf" srcId="{753A8B49-29C9-43C1-B978-9547EEE42752}" destId="{FC71A3A7-3551-40CD-83BB-5D78E7A515F5}" srcOrd="2" destOrd="0" presId="urn:microsoft.com/office/officeart/2008/layout/SquareAccentList#1"/>
    <dgm:cxn modelId="{6EA8DBF5-44F2-4D5A-99F7-37110A224589}" type="presParOf" srcId="{FC71A3A7-3551-40CD-83BB-5D78E7A515F5}" destId="{C3FD67BE-4008-43CD-9649-0C935B018BEB}" srcOrd="0" destOrd="0" presId="urn:microsoft.com/office/officeart/2008/layout/SquareAccentList#1"/>
    <dgm:cxn modelId="{0B8F5392-6E1C-49CB-925E-CC08E8A74757}" type="presParOf" srcId="{FC71A3A7-3551-40CD-83BB-5D78E7A515F5}" destId="{686D8F22-5A27-4000-8FF2-22E19B81001C}" srcOrd="1" destOrd="0" presId="urn:microsoft.com/office/officeart/2008/layout/SquareAccentList#1"/>
    <dgm:cxn modelId="{9D6B8286-0E4F-4533-88EE-F6F16DA4B07E}" type="presParOf" srcId="{753A8B49-29C9-43C1-B978-9547EEE42752}" destId="{9EB1FABD-53E6-4806-B725-4AA5EE2AFBB1}" srcOrd="3" destOrd="0" presId="urn:microsoft.com/office/officeart/2008/layout/SquareAccentList#1"/>
    <dgm:cxn modelId="{708BFCA4-6C1D-460F-B151-EF1F281F3860}" type="presParOf" srcId="{9EB1FABD-53E6-4806-B725-4AA5EE2AFBB1}" destId="{E58DB304-8AD1-4C73-9DDB-6431AFA57FE2}" srcOrd="0" destOrd="0" presId="urn:microsoft.com/office/officeart/2008/layout/SquareAccentList#1"/>
    <dgm:cxn modelId="{2E6F7844-4CBC-4C92-A649-7D54F3F17CB8}" type="presParOf" srcId="{9EB1FABD-53E6-4806-B725-4AA5EE2AFBB1}" destId="{2867B656-04D5-4798-BF9E-EFE669A2A551}" srcOrd="1" destOrd="0" presId="urn:microsoft.com/office/officeart/2008/layout/SquareAccentLis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337142" cy="4230558"/>
        <a:chOff x="0" y="0"/>
        <a:chExt cx="11337142" cy="4230558"/>
      </a:xfrm>
    </dsp:grpSpPr>
    <dsp:sp modelId="{F46726D2-E555-4F57-ADB5-161F45A04423}">
      <dsp:nvSpPr>
        <dsp:cNvPr id="3" name="矩形 2"/>
        <dsp:cNvSpPr/>
      </dsp:nvSpPr>
      <dsp:spPr bwMode="white">
        <a:xfrm>
          <a:off x="0" y="0"/>
          <a:ext cx="5297730" cy="1675469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7584" tIns="130048" rIns="227584" bIns="13004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非均等损失代价矩阵</a:t>
          </a:r>
          <a:endParaRPr lang="zh-CN" altLang="en-US" sz="3200" dirty="0">
            <a:solidFill>
              <a:srgbClr val="FFD966"/>
            </a:solidFill>
          </a:endParaRPr>
        </a:p>
      </dsp:txBody>
      <dsp:txXfrm>
        <a:off x="0" y="0"/>
        <a:ext cx="5297730" cy="1675469"/>
      </dsp:txXfrm>
    </dsp:sp>
    <dsp:sp modelId="{0C436AA1-C179-4A33-A52F-4E3E59462F7C}">
      <dsp:nvSpPr>
        <dsp:cNvPr id="4" name="矩形 3"/>
        <dsp:cNvSpPr/>
      </dsp:nvSpPr>
      <dsp:spPr bwMode="white">
        <a:xfrm>
          <a:off x="0" y="1675469"/>
          <a:ext cx="5297730" cy="2555089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28016" tIns="128016" rIns="170688" bIns="192024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dirty="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dirty="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dirty="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dirty="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使用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交叉熵函数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作为损失函数，由于把有缺陷的集装袋预测为无缺陷的集装袋产生的损失较大，因而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使用非均等损失代价</a:t>
          </a:r>
          <a:endParaRPr lang="zh-CN" altLang="en-US" sz="2000" dirty="0">
            <a:solidFill>
              <a:srgbClr val="FFD966"/>
            </a:solidFill>
          </a:endParaRPr>
        </a:p>
      </dsp:txBody>
      <dsp:txXfrm>
        <a:off x="0" y="1675469"/>
        <a:ext cx="5297730" cy="2555089"/>
      </dsp:txXfrm>
    </dsp:sp>
    <dsp:sp modelId="{18129DCF-57B4-4A96-BF5D-12F5B76FFBB8}">
      <dsp:nvSpPr>
        <dsp:cNvPr id="5" name="矩形 4"/>
        <dsp:cNvSpPr/>
      </dsp:nvSpPr>
      <dsp:spPr bwMode="white">
        <a:xfrm>
          <a:off x="6039412" y="0"/>
          <a:ext cx="5297730" cy="1675469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7584" tIns="130048" rIns="227584" bIns="13004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训练效果对比</a:t>
          </a:r>
          <a:endParaRPr lang="zh-CN" altLang="en-US" sz="3200" dirty="0">
            <a:solidFill>
              <a:srgbClr val="FFD966"/>
            </a:solidFill>
          </a:endParaRPr>
        </a:p>
      </dsp:txBody>
      <dsp:txXfrm>
        <a:off x="6039412" y="0"/>
        <a:ext cx="5297730" cy="1675469"/>
      </dsp:txXfrm>
    </dsp:sp>
    <dsp:sp modelId="{79240C5C-05E7-496D-ADDF-DF65E033593C}">
      <dsp:nvSpPr>
        <dsp:cNvPr id="6" name="矩形 5"/>
        <dsp:cNvSpPr/>
      </dsp:nvSpPr>
      <dsp:spPr bwMode="white">
        <a:xfrm>
          <a:off x="6039412" y="1675469"/>
          <a:ext cx="5297730" cy="2555089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 val="79000"/>
          </a:schemeClr>
        </a:solidFill>
        <a:ln>
          <a:noFill/>
        </a:ln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dirty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dirty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dirty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dirty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dirty="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对样本进行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数据增强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操作后训练模型，由于数据集存在轻微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正负类不平衡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现象，对正类进行</a:t>
          </a:r>
          <a:r>
            <a:rPr lang="zh-CN" altLang="en-US" sz="20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重采样</a:t>
          </a:r>
          <a:r>
            <a:rPr lang="zh-CN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，最终模型取得良好效果</a:t>
          </a:r>
          <a:endParaRPr lang="zh-CN" altLang="en-US" sz="1500" dirty="0">
            <a:solidFill>
              <a:schemeClr val="dk1"/>
            </a:solidFill>
          </a:endParaRPr>
        </a:p>
      </dsp:txBody>
      <dsp:txXfrm>
        <a:off x="6039412" y="1675469"/>
        <a:ext cx="5297730" cy="2555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667"/>
        <a:chOff x="0" y="0"/>
        <a:chExt cx="8128000" cy="5418667"/>
      </a:xfrm>
    </dsp:grpSpPr>
    <dsp:sp modelId="{244B5F3D-4107-4AFF-8D58-45B71E0F42D2}">
      <dsp:nvSpPr>
        <dsp:cNvPr id="3" name="矩形 2"/>
        <dsp:cNvSpPr/>
      </dsp:nvSpPr>
      <dsp:spPr bwMode="white">
        <a:xfrm>
          <a:off x="0" y="837952"/>
          <a:ext cx="3964878" cy="466456"/>
        </a:xfrm>
        <a:prstGeom prst="rect">
          <a:avLst/>
        </a:prstGeom>
      </dsp:spPr>
      <dsp:style>
        <a:lnRef idx="1">
          <a:schemeClr val="accen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Xfrm>
        <a:off x="0" y="837952"/>
        <a:ext cx="3964878" cy="466456"/>
      </dsp:txXfrm>
    </dsp:sp>
    <dsp:sp modelId="{D7988E5F-FCD0-4A85-ADA4-E02E16B8162A}">
      <dsp:nvSpPr>
        <dsp:cNvPr id="4" name="矩形 3"/>
        <dsp:cNvSpPr/>
      </dsp:nvSpPr>
      <dsp:spPr bwMode="white">
        <a:xfrm flipH="1" flipV="1">
          <a:off x="0" y="1013134"/>
          <a:ext cx="2287576" cy="389509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 flipH="1" flipV="1">
        <a:off x="0" y="1013134"/>
        <a:ext cx="2287576" cy="389509"/>
      </dsp:txXfrm>
    </dsp:sp>
    <dsp:sp modelId="{A3E222DC-06CA-4911-94BD-B7BF23684514}">
      <dsp:nvSpPr>
        <dsp:cNvPr id="5" name="矩形 4"/>
        <dsp:cNvSpPr/>
      </dsp:nvSpPr>
      <dsp:spPr bwMode="white">
        <a:xfrm>
          <a:off x="0" y="0"/>
          <a:ext cx="3964878" cy="83795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50800" rIns="76200" bIns="508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人工抽检</a:t>
          </a:r>
          <a:endParaRPr lang="zh-CN" altLang="en-US" sz="4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3964878" cy="837952"/>
      </dsp:txXfrm>
    </dsp:sp>
    <dsp:sp modelId="{B6A0ED2B-797B-48F0-9701-D3DC627453DC}">
      <dsp:nvSpPr>
        <dsp:cNvPr id="6" name="矩形 5"/>
        <dsp:cNvSpPr/>
      </dsp:nvSpPr>
      <dsp:spPr bwMode="white">
        <a:xfrm>
          <a:off x="0" y="777186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0" y="777186"/>
        <a:ext cx="291267" cy="291267"/>
      </dsp:txXfrm>
    </dsp:sp>
    <dsp:sp modelId="{88957486-D660-43DE-BF64-2B5C7B2DEADD}">
      <dsp:nvSpPr>
        <dsp:cNvPr id="7" name="矩形 6"/>
        <dsp:cNvSpPr/>
      </dsp:nvSpPr>
      <dsp:spPr bwMode="white">
        <a:xfrm>
          <a:off x="277541" y="583348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6464" tIns="156464" rIns="156464" bIns="15646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dirty="0">
              <a:solidFill>
                <a:schemeClr val="bg1"/>
              </a:solidFill>
            </a:rPr>
            <a:t>效率</a:t>
          </a:r>
          <a:r>
            <a:rPr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低</a:t>
          </a:r>
          <a:endParaRPr lang="en-US" altLang="zh-CN" sz="2200" b="1" dirty="0">
            <a:solidFill>
              <a:schemeClr val="accent4">
                <a:lumMod val="60000"/>
                <a:lumOff val="4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541" y="583348"/>
        <a:ext cx="3687337" cy="678944"/>
      </dsp:txXfrm>
    </dsp:sp>
    <dsp:sp modelId="{2C09E8A9-A966-43EB-9BB6-E845DD64B10D}">
      <dsp:nvSpPr>
        <dsp:cNvPr id="8" name="矩形 7"/>
        <dsp:cNvSpPr/>
      </dsp:nvSpPr>
      <dsp:spPr bwMode="white">
        <a:xfrm>
          <a:off x="0" y="1456131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0" y="1456131"/>
        <a:ext cx="291267" cy="291267"/>
      </dsp:txXfrm>
    </dsp:sp>
    <dsp:sp modelId="{65AA0D9F-BB6A-4AC3-BC4E-CA034B38EF55}">
      <dsp:nvSpPr>
        <dsp:cNvPr id="9" name="矩形 8"/>
        <dsp:cNvSpPr/>
      </dsp:nvSpPr>
      <dsp:spPr bwMode="white">
        <a:xfrm>
          <a:off x="277541" y="1262292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6464" tIns="156464" rIns="156464" bIns="15646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>
              <a:solidFill>
                <a:schemeClr val="bg1"/>
              </a:solidFill>
            </a:rPr>
            <a:t>范围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窄</a:t>
          </a:r>
          <a:endParaRPr>
            <a:solidFill>
              <a:schemeClr val="tx1"/>
            </a:solidFill>
          </a:endParaRPr>
        </a:p>
      </dsp:txBody>
      <dsp:txXfrm>
        <a:off x="277541" y="1262292"/>
        <a:ext cx="3687337" cy="678944"/>
      </dsp:txXfrm>
    </dsp:sp>
    <dsp:sp modelId="{D2BCDFEE-7A04-49E5-842E-C10B298C0538}">
      <dsp:nvSpPr>
        <dsp:cNvPr id="10" name="矩形 9"/>
        <dsp:cNvSpPr/>
      </dsp:nvSpPr>
      <dsp:spPr bwMode="white">
        <a:xfrm>
          <a:off x="0" y="2135075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0" y="2135075"/>
        <a:ext cx="291267" cy="291267"/>
      </dsp:txXfrm>
    </dsp:sp>
    <dsp:sp modelId="{384E72F1-3594-4FC6-988E-1325A805468C}">
      <dsp:nvSpPr>
        <dsp:cNvPr id="11" name="矩形 10"/>
        <dsp:cNvSpPr/>
      </dsp:nvSpPr>
      <dsp:spPr bwMode="white">
        <a:xfrm>
          <a:off x="277541" y="1941236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6464" tIns="156464" rIns="156464" bIns="15646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>
              <a:solidFill>
                <a:schemeClr val="bg1"/>
              </a:solidFill>
            </a:rPr>
            <a:t>耗时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长</a:t>
          </a:r>
          <a:endParaRPr>
            <a:solidFill>
              <a:schemeClr val="tx1"/>
            </a:solidFill>
          </a:endParaRPr>
        </a:p>
      </dsp:txBody>
      <dsp:txXfrm>
        <a:off x="277541" y="1941236"/>
        <a:ext cx="3687337" cy="678944"/>
      </dsp:txXfrm>
    </dsp:sp>
    <dsp:sp modelId="{3674C20F-B1F5-40E7-ADFA-8A53D8837FAB}">
      <dsp:nvSpPr>
        <dsp:cNvPr id="12" name="矩形 11"/>
        <dsp:cNvSpPr/>
      </dsp:nvSpPr>
      <dsp:spPr bwMode="white">
        <a:xfrm>
          <a:off x="0" y="2814019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0" y="2814019"/>
        <a:ext cx="291267" cy="291267"/>
      </dsp:txXfrm>
    </dsp:sp>
    <dsp:sp modelId="{DED70F81-40DC-4D25-BEF1-C076F1393CF2}">
      <dsp:nvSpPr>
        <dsp:cNvPr id="13" name="矩形 12"/>
        <dsp:cNvSpPr/>
      </dsp:nvSpPr>
      <dsp:spPr bwMode="white">
        <a:xfrm>
          <a:off x="277541" y="2620181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6464" tIns="156464" rIns="156464" bIns="15646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>
              <a:solidFill>
                <a:schemeClr val="bg1"/>
              </a:solidFill>
            </a:rPr>
            <a:t>成本</a:t>
          </a: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高</a:t>
          </a:r>
          <a:endParaRPr>
            <a:solidFill>
              <a:schemeClr val="tx1"/>
            </a:solidFill>
          </a:endParaRPr>
        </a:p>
      </dsp:txBody>
      <dsp:txXfrm>
        <a:off x="277541" y="2620181"/>
        <a:ext cx="3687337" cy="678944"/>
      </dsp:txXfrm>
    </dsp:sp>
    <dsp:sp modelId="{AD334632-D65A-476C-A1BA-74122FED401D}">
      <dsp:nvSpPr>
        <dsp:cNvPr id="14" name="矩形 13"/>
        <dsp:cNvSpPr/>
      </dsp:nvSpPr>
      <dsp:spPr bwMode="white">
        <a:xfrm>
          <a:off x="4163122" y="837952"/>
          <a:ext cx="3964878" cy="466456"/>
        </a:xfrm>
        <a:prstGeom prst="rect">
          <a:avLst/>
        </a:prstGeom>
      </dsp:spPr>
      <dsp:style>
        <a:lnRef idx="1">
          <a:schemeClr val="accen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Xfrm>
        <a:off x="4163122" y="837952"/>
        <a:ext cx="3964878" cy="466456"/>
      </dsp:txXfrm>
    </dsp:sp>
    <dsp:sp modelId="{B42272B4-BB21-4D02-8A4E-755AD9F7DC3E}">
      <dsp:nvSpPr>
        <dsp:cNvPr id="15" name="矩形 14"/>
        <dsp:cNvSpPr/>
      </dsp:nvSpPr>
      <dsp:spPr bwMode="white">
        <a:xfrm flipH="1" flipV="1">
          <a:off x="4163122" y="1013134"/>
          <a:ext cx="2772282" cy="389509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 flipH="1" flipV="1">
        <a:off x="4163122" y="1013134"/>
        <a:ext cx="2772282" cy="389509"/>
      </dsp:txXfrm>
    </dsp:sp>
    <dsp:sp modelId="{0A56F436-1F77-44FF-8FBB-E0A180844BD2}">
      <dsp:nvSpPr>
        <dsp:cNvPr id="16" name="矩形 15"/>
        <dsp:cNvSpPr/>
      </dsp:nvSpPr>
      <dsp:spPr bwMode="white">
        <a:xfrm>
          <a:off x="4163122" y="0"/>
          <a:ext cx="3964878" cy="83795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50800" rIns="76200" bIns="508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智选集装</a:t>
          </a:r>
          <a:endParaRPr>
            <a:solidFill>
              <a:schemeClr val="tx1"/>
            </a:solidFill>
          </a:endParaRPr>
        </a:p>
      </dsp:txBody>
      <dsp:txXfrm>
        <a:off x="4163122" y="0"/>
        <a:ext cx="3964878" cy="837952"/>
      </dsp:txXfrm>
    </dsp:sp>
    <dsp:sp modelId="{86EC0841-2720-4786-AA5A-38E1A7ED8BC5}">
      <dsp:nvSpPr>
        <dsp:cNvPr id="17" name="矩形 16"/>
        <dsp:cNvSpPr/>
      </dsp:nvSpPr>
      <dsp:spPr bwMode="white">
        <a:xfrm>
          <a:off x="4163122" y="777186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4163122" y="777186"/>
        <a:ext cx="291267" cy="291267"/>
      </dsp:txXfrm>
    </dsp:sp>
    <dsp:sp modelId="{9B755893-31F9-4D1D-9C26-01E42022191F}">
      <dsp:nvSpPr>
        <dsp:cNvPr id="18" name="矩形 17"/>
        <dsp:cNvSpPr/>
      </dsp:nvSpPr>
      <dsp:spPr bwMode="white">
        <a:xfrm>
          <a:off x="4440663" y="583348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27584" tIns="227584" rIns="227584" bIns="22758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自动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  <a:endParaRPr>
            <a:solidFill>
              <a:schemeClr val="tx1"/>
            </a:solidFill>
          </a:endParaRPr>
        </a:p>
      </dsp:txBody>
      <dsp:txXfrm>
        <a:off x="4440663" y="583348"/>
        <a:ext cx="3687337" cy="678944"/>
      </dsp:txXfrm>
    </dsp:sp>
    <dsp:sp modelId="{D72FABFA-066C-465C-ADB9-BA46248F7C80}">
      <dsp:nvSpPr>
        <dsp:cNvPr id="19" name="矩形 18"/>
        <dsp:cNvSpPr/>
      </dsp:nvSpPr>
      <dsp:spPr bwMode="white">
        <a:xfrm>
          <a:off x="4163122" y="1456131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4163122" y="1456131"/>
        <a:ext cx="291267" cy="291267"/>
      </dsp:txXfrm>
    </dsp:sp>
    <dsp:sp modelId="{43D2BA85-E6F3-4E05-AC32-8D9681D645E4}">
      <dsp:nvSpPr>
        <dsp:cNvPr id="20" name="矩形 19"/>
        <dsp:cNvSpPr/>
      </dsp:nvSpPr>
      <dsp:spPr bwMode="white">
        <a:xfrm>
          <a:off x="4440663" y="1262292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27584" tIns="227584" rIns="227584" bIns="22758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全面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  <a:endParaRPr>
            <a:solidFill>
              <a:schemeClr val="tx1"/>
            </a:solidFill>
          </a:endParaRPr>
        </a:p>
      </dsp:txBody>
      <dsp:txXfrm>
        <a:off x="4440663" y="1262292"/>
        <a:ext cx="3687337" cy="678944"/>
      </dsp:txXfrm>
    </dsp:sp>
    <dsp:sp modelId="{C3FD67BE-4008-43CD-9649-0C935B018BEB}">
      <dsp:nvSpPr>
        <dsp:cNvPr id="21" name="矩形 20"/>
        <dsp:cNvSpPr/>
      </dsp:nvSpPr>
      <dsp:spPr bwMode="white">
        <a:xfrm>
          <a:off x="4163122" y="2135075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4163122" y="2135075"/>
        <a:ext cx="291267" cy="291267"/>
      </dsp:txXfrm>
    </dsp:sp>
    <dsp:sp modelId="{686D8F22-5A27-4000-8FF2-22E19B81001C}">
      <dsp:nvSpPr>
        <dsp:cNvPr id="22" name="矩形 21"/>
        <dsp:cNvSpPr/>
      </dsp:nvSpPr>
      <dsp:spPr bwMode="white">
        <a:xfrm>
          <a:off x="4440663" y="1941236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27584" tIns="227584" rIns="227584" bIns="22758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迅速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  <a:endParaRPr>
            <a:solidFill>
              <a:schemeClr val="tx1"/>
            </a:solidFill>
          </a:endParaRPr>
        </a:p>
      </dsp:txBody>
      <dsp:txXfrm>
        <a:off x="4440663" y="1941236"/>
        <a:ext cx="3687337" cy="678944"/>
      </dsp:txXfrm>
    </dsp:sp>
    <dsp:sp modelId="{E58DB304-8AD1-4C73-9DDB-6431AFA57FE2}">
      <dsp:nvSpPr>
        <dsp:cNvPr id="23" name="矩形 22"/>
        <dsp:cNvSpPr/>
      </dsp:nvSpPr>
      <dsp:spPr bwMode="white">
        <a:xfrm>
          <a:off x="4163122" y="2814019"/>
          <a:ext cx="291267" cy="291267"/>
        </a:xfrm>
        <a:prstGeom prst="rect">
          <a:avLst/>
        </a:prstGeom>
      </dsp:spPr>
      <dsp:style>
        <a:lnRef idx="1">
          <a:schemeClr val="accent1"/>
        </a:lnRef>
        <a:fillRef idx="2">
          <a:schemeClr val="lt1"/>
        </a:fillRef>
        <a:effectRef idx="0">
          <a:scrgbClr r="0" g="0" b="0"/>
        </a:effectRef>
        <a:fontRef idx="minor"/>
      </dsp:style>
      <dsp:txXfrm>
        <a:off x="4163122" y="2814019"/>
        <a:ext cx="291267" cy="291267"/>
      </dsp:txXfrm>
    </dsp:sp>
    <dsp:sp modelId="{2867B656-04D5-4798-BF9E-EFE669A2A551}">
      <dsp:nvSpPr>
        <dsp:cNvPr id="24" name="矩形 23"/>
        <dsp:cNvSpPr/>
      </dsp:nvSpPr>
      <dsp:spPr bwMode="white">
        <a:xfrm>
          <a:off x="4440663" y="2620181"/>
          <a:ext cx="3687337" cy="6789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27584" tIns="227584" rIns="227584" bIns="227584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+mn-cs"/>
            </a:rPr>
            <a:t>及时</a:t>
          </a:r>
          <a:r>
            <a:rPr lang="zh-CN" altLang="en-US" sz="2200" kern="1200" dirty="0">
              <a:solidFill>
                <a:schemeClr val="bg1"/>
              </a:solidFill>
            </a:rPr>
            <a:t>检测</a:t>
          </a:r>
          <a:endParaRPr>
            <a:solidFill>
              <a:schemeClr val="tx1"/>
            </a:solidFill>
          </a:endParaRPr>
        </a:p>
      </dsp:txBody>
      <dsp:txXfrm>
        <a:off x="4440663" y="2620181"/>
        <a:ext cx="3687337" cy="678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#1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horzAlign" val="ctr"/>
          <dgm:param type="vertAlign" val="t"/>
          <dgm:param type="nodeVertAlign" val="t"/>
          <dgm:param type="fallback" val="1D"/>
        </dgm:alg>
      </dgm:if>
      <dgm:else name="Name2">
        <dgm:alg type="hierChild">
          <dgm:param type="linDir" val="fromR"/>
          <dgm:param type="horzAlign" val="ctr"/>
          <dgm:param type="vertAlign" val="t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parTxLTRAlign" val="l"/>
                    <dgm:param type="txAnchorVertCh" val="mid"/>
                  </dgm:alg>
                </dgm:if>
                <dgm:else name="Name10">
                  <dgm:alg type="tx">
                    <dgm:param type="parTxLTRAlign" val="r"/>
                    <dgm:param type="txAnchorVertCh" val="mid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linDir" val="fromT"/>
              <dgm:param type="chAlign" val="r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parTxLTRAlign" val="l"/>
                          <dgm:param type="txAnchorVertCh" val="mid"/>
                        </dgm:alg>
                      </dgm:if>
                      <dgm:else name="Name18">
                        <dgm:alg type="tx">
                          <dgm:param type="parTxLTRAlign" val="r"/>
                          <dgm:param type="txAnchorVertCh" val="mid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kumimoji="1"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4A6BA23-DEAC-A342-9F6E-88E8B98A9B8D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ags" Target="../tags/tag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93" name="矩形 15392"/>
          <p:cNvSpPr/>
          <p:nvPr/>
        </p:nvSpPr>
        <p:spPr>
          <a:xfrm>
            <a:off x="-72212" y="1347863"/>
            <a:ext cx="12412624" cy="723899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394" name="矩形 15393"/>
          <p:cNvSpPr/>
          <p:nvPr/>
        </p:nvSpPr>
        <p:spPr>
          <a:xfrm>
            <a:off x="5268912" y="1407032"/>
            <a:ext cx="30474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模型训练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395" name="矩形 15394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5396" name="图示 15395"/>
          <p:cNvGraphicFramePr/>
          <p:nvPr/>
        </p:nvGraphicFramePr>
        <p:xfrm>
          <a:off x="589076" y="2302182"/>
          <a:ext cx="11337142" cy="423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5397" name="图片 1539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5008" r="2788" b="9863"/>
          <a:stretch>
            <a:fillRect/>
          </a:stretch>
        </p:blipFill>
        <p:spPr>
          <a:xfrm>
            <a:off x="589076" y="3327919"/>
            <a:ext cx="5383192" cy="1735836"/>
          </a:xfrm>
          <a:prstGeom prst="rect">
            <a:avLst/>
          </a:prstGeom>
        </p:spPr>
      </p:pic>
      <p:pic>
        <p:nvPicPr>
          <p:cNvPr id="15398" name="图片 1539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4153" r="3179" b="5974"/>
          <a:stretch>
            <a:fillRect/>
          </a:stretch>
        </p:blipFill>
        <p:spPr>
          <a:xfrm>
            <a:off x="6644116" y="3247341"/>
            <a:ext cx="5383191" cy="1896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39420" y="1560830"/>
            <a:ext cx="7520940" cy="4927600"/>
            <a:chOff x="439420" y="1560830"/>
            <a:chExt cx="7520940" cy="4927600"/>
          </a:xfrm>
        </p:grpSpPr>
        <p:sp>
          <p:nvSpPr>
            <p:cNvPr id="15360" name="文本框 15359"/>
            <p:cNvSpPr txBox="1"/>
            <p:nvPr/>
          </p:nvSpPr>
          <p:spPr>
            <a:xfrm>
              <a:off x="3319145" y="3536950"/>
              <a:ext cx="4641215" cy="24250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重庆大学机器视觉算法组长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中学时期接触创业，创业经历丰富</a:t>
              </a:r>
              <a:endParaRPr lang="en-US" altLang="zh-CN" sz="2000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机器视觉领域核心期刊论文</a:t>
              </a:r>
              <a:r>
                <a:rPr lang="zh-CN" altLang="en-US" sz="24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rPr>
                <a:t>三篇</a:t>
              </a:r>
              <a:endParaRPr lang="en-US" altLang="zh-CN" sz="2000" b="1" dirty="0">
                <a:solidFill>
                  <a:srgbClr val="5CEF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机器视觉发明专利</a:t>
              </a:r>
              <a:r>
                <a:rPr lang="zh-CN" altLang="en-US" sz="24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rPr>
                <a:t>三项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参加国家自然科学基金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参与</a:t>
              </a:r>
              <a:r>
                <a:rPr lang="zh-CN" altLang="en-US" sz="24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rPr>
                <a:t>国家级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科研项目</a:t>
              </a:r>
              <a:r>
                <a:rPr lang="zh-CN" altLang="en-US" sz="24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rPr>
                <a:t>三项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863600">
                <a:lnSpc>
                  <a:spcPts val="2600"/>
                </a:lnSpc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·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各类竞赛奖项</a:t>
              </a:r>
              <a:r>
                <a:rPr lang="zh-CN" altLang="en-US" sz="24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rPr>
                <a:t>三十余项</a:t>
              </a:r>
              <a:endParaRPr lang="zh-CN" altLang="en-US" sz="2400" b="1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字魂181号-飞驰标题体" panose="00000500000000000000" pitchFamily="2" charset="-122"/>
                <a:ea typeface="字魂181号-飞驰标题体" panose="00000500000000000000" pitchFamily="2" charset="-122"/>
                <a:sym typeface="+mn-ea"/>
              </a:endParaRPr>
            </a:p>
          </p:txBody>
        </p:sp>
        <p:grpSp>
          <p:nvGrpSpPr>
            <p:cNvPr id="15363" name="组合 15362"/>
            <p:cNvGrpSpPr/>
            <p:nvPr/>
          </p:nvGrpSpPr>
          <p:grpSpPr>
            <a:xfrm>
              <a:off x="439420" y="1560830"/>
              <a:ext cx="7480300" cy="4401185"/>
              <a:chOff x="439420" y="1560830"/>
              <a:chExt cx="7480300" cy="4401185"/>
            </a:xfrm>
          </p:grpSpPr>
          <p:grpSp>
            <p:nvGrpSpPr>
              <p:cNvPr id="15368" name="组合 15367"/>
              <p:cNvGrpSpPr/>
              <p:nvPr/>
            </p:nvGrpSpPr>
            <p:grpSpPr>
              <a:xfrm>
                <a:off x="512445" y="2298065"/>
                <a:ext cx="2675890" cy="3663950"/>
                <a:chOff x="469052" y="1130300"/>
                <a:chExt cx="2807548" cy="3549650"/>
              </a:xfrm>
            </p:grpSpPr>
            <p:grpSp>
              <p:nvGrpSpPr>
                <p:cNvPr id="15378" name="组合 15377"/>
                <p:cNvGrpSpPr/>
                <p:nvPr/>
              </p:nvGrpSpPr>
              <p:grpSpPr>
                <a:xfrm>
                  <a:off x="469052" y="1130300"/>
                  <a:ext cx="2807548" cy="3549650"/>
                  <a:chOff x="1678550" y="1203502"/>
                  <a:chExt cx="2532286" cy="4115716"/>
                </a:xfrm>
              </p:grpSpPr>
              <p:sp>
                <p:nvSpPr>
                  <p:cNvPr id="15380" name="矩形: 剪去对角 15379"/>
                  <p:cNvSpPr/>
                  <p:nvPr/>
                </p:nvSpPr>
                <p:spPr>
                  <a:xfrm>
                    <a:off x="1737986" y="1256742"/>
                    <a:ext cx="2413414" cy="4003040"/>
                  </a:xfrm>
                  <a:prstGeom prst="snip2DiagRect">
                    <a:avLst>
                      <a:gd name="adj1" fmla="val 3789"/>
                      <a:gd name="adj2" fmla="val 3195"/>
                    </a:avLst>
                  </a:prstGeom>
                  <a:gradFill flip="none" rotWithShape="1">
                    <a:gsLst>
                      <a:gs pos="43000">
                        <a:schemeClr val="accent1">
                          <a:alpha val="26000"/>
                        </a:schemeClr>
                      </a:gs>
                      <a:gs pos="0">
                        <a:schemeClr val="accent1">
                          <a:alpha val="52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  <a:ln>
                    <a:solidFill>
                      <a:schemeClr val="accent1"/>
                    </a:solidFill>
                  </a:ln>
                  <a:effectLst>
                    <a:outerShdw blurRad="177800" algn="ctr" rotWithShape="0">
                      <a:schemeClr val="accent1">
                        <a:alpha val="89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1" name="梯形 15380"/>
                  <p:cNvSpPr/>
                  <p:nvPr/>
                </p:nvSpPr>
                <p:spPr>
                  <a:xfrm rot="16200000">
                    <a:off x="3973673" y="1415627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2" name="梯形 15381"/>
                  <p:cNvSpPr/>
                  <p:nvPr/>
                </p:nvSpPr>
                <p:spPr>
                  <a:xfrm rot="10800000">
                    <a:off x="3866993" y="1312910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3" name="梯形 15382"/>
                  <p:cNvSpPr/>
                  <p:nvPr/>
                </p:nvSpPr>
                <p:spPr>
                  <a:xfrm rot="5400000" flipH="1">
                    <a:off x="1718711" y="1415627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4" name="梯形 15383"/>
                  <p:cNvSpPr/>
                  <p:nvPr/>
                </p:nvSpPr>
                <p:spPr>
                  <a:xfrm rot="10800000" flipH="1">
                    <a:off x="1825391" y="1312910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5" name="梯形 15384"/>
                  <p:cNvSpPr/>
                  <p:nvPr/>
                </p:nvSpPr>
                <p:spPr>
                  <a:xfrm rot="5400000" flipV="1">
                    <a:off x="3973673" y="5055179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6" name="梯形 15385"/>
                  <p:cNvSpPr/>
                  <p:nvPr/>
                </p:nvSpPr>
                <p:spPr>
                  <a:xfrm rot="10800000" flipV="1">
                    <a:off x="3866993" y="5157896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7" name="梯形 15386"/>
                  <p:cNvSpPr/>
                  <p:nvPr/>
                </p:nvSpPr>
                <p:spPr>
                  <a:xfrm rot="16200000" flipH="1" flipV="1">
                    <a:off x="1718711" y="5055179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8" name="梯形 15387"/>
                  <p:cNvSpPr/>
                  <p:nvPr/>
                </p:nvSpPr>
                <p:spPr>
                  <a:xfrm rot="10800000" flipH="1" flipV="1">
                    <a:off x="1825391" y="5157896"/>
                    <a:ext cx="197003" cy="45719"/>
                  </a:xfrm>
                  <a:prstGeom prst="trapezoid">
                    <a:avLst>
                      <a:gd name="adj" fmla="val 9347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190500" algn="ctr" rotWithShape="0">
                      <a:schemeClr val="accent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89" name="菱形 15388"/>
                  <p:cNvSpPr/>
                  <p:nvPr/>
                </p:nvSpPr>
                <p:spPr>
                  <a:xfrm>
                    <a:off x="4151400" y="5259782"/>
                    <a:ext cx="59436" cy="59436"/>
                  </a:xfrm>
                  <a:prstGeom prst="diamond">
                    <a:avLst/>
                  </a:prstGeom>
                  <a:solidFill>
                    <a:schemeClr val="accent1">
                      <a:alpha val="5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90" name="菱形 15389"/>
                  <p:cNvSpPr/>
                  <p:nvPr/>
                </p:nvSpPr>
                <p:spPr>
                  <a:xfrm>
                    <a:off x="1678550" y="5259782"/>
                    <a:ext cx="59436" cy="59436"/>
                  </a:xfrm>
                  <a:prstGeom prst="diamond">
                    <a:avLst/>
                  </a:prstGeom>
                  <a:solidFill>
                    <a:schemeClr val="accent1">
                      <a:alpha val="5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91" name="菱形 15390"/>
                  <p:cNvSpPr/>
                  <p:nvPr/>
                </p:nvSpPr>
                <p:spPr>
                  <a:xfrm>
                    <a:off x="4151400" y="1203502"/>
                    <a:ext cx="59436" cy="59436"/>
                  </a:xfrm>
                  <a:prstGeom prst="diamond">
                    <a:avLst/>
                  </a:prstGeom>
                  <a:solidFill>
                    <a:schemeClr val="accent1">
                      <a:alpha val="5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392" name="菱形 15391"/>
                  <p:cNvSpPr/>
                  <p:nvPr/>
                </p:nvSpPr>
                <p:spPr>
                  <a:xfrm>
                    <a:off x="1678550" y="1203502"/>
                    <a:ext cx="59436" cy="59436"/>
                  </a:xfrm>
                  <a:prstGeom prst="diamond">
                    <a:avLst/>
                  </a:prstGeom>
                  <a:solidFill>
                    <a:schemeClr val="accent1">
                      <a:alpha val="5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67740"/>
                    <a:endParaRPr lang="zh-CN" altLang="en-US" sz="190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15379" name="图片 15378" descr="C:\Users\高川惠\Desktop\7.jpg7"/>
                <p:cNvPicPr>
                  <a:picLocks noChangeAspect="1"/>
                </p:cNvPicPr>
                <p:nvPr/>
              </p:nvPicPr>
              <p:blipFill>
                <a:blip r:embed="rId1"/>
                <a:srcRect/>
                <a:stretch>
                  <a:fillRect/>
                </a:stretch>
              </p:blipFill>
              <p:spPr>
                <a:xfrm>
                  <a:off x="721777" y="1391835"/>
                  <a:ext cx="2305867" cy="2761591"/>
                </a:xfrm>
                <a:prstGeom prst="rect">
                  <a:avLst/>
                </a:prstGeom>
              </p:spPr>
            </p:pic>
          </p:grpSp>
          <p:grpSp>
            <p:nvGrpSpPr>
              <p:cNvPr id="15369" name="组合 15368"/>
              <p:cNvGrpSpPr/>
              <p:nvPr/>
            </p:nvGrpSpPr>
            <p:grpSpPr>
              <a:xfrm>
                <a:off x="3505835" y="2236470"/>
                <a:ext cx="4413885" cy="509905"/>
                <a:chOff x="4972" y="2997"/>
                <a:chExt cx="6387" cy="803"/>
              </a:xfrm>
            </p:grpSpPr>
            <p:sp>
              <p:nvSpPr>
                <p:cNvPr id="15376" name="矩形: 圆角 39"/>
                <p:cNvSpPr/>
                <p:nvPr/>
              </p:nvSpPr>
              <p:spPr>
                <a:xfrm>
                  <a:off x="5038" y="2997"/>
                  <a:ext cx="6255" cy="803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100000">
                      <a:srgbClr val="002060">
                        <a:alpha val="25000"/>
                      </a:srgbClr>
                    </a:gs>
                    <a:gs pos="50000">
                      <a:srgbClr val="00B0F0">
                        <a:alpha val="0"/>
                      </a:srgbClr>
                    </a:gs>
                    <a:gs pos="0">
                      <a:srgbClr val="00B0F0">
                        <a:alpha val="25000"/>
                      </a:srgbClr>
                    </a:gs>
                  </a:gsLst>
                  <a:lin ang="2700000" scaled="1"/>
                  <a:tileRect/>
                </a:gradFill>
                <a:ln w="9525">
                  <a:gradFill>
                    <a:gsLst>
                      <a:gs pos="0">
                        <a:srgbClr val="00B0F0">
                          <a:alpha val="60000"/>
                        </a:srgbClr>
                      </a:gs>
                      <a:gs pos="50000">
                        <a:srgbClr val="00B0F0">
                          <a:alpha val="0"/>
                        </a:srgbClr>
                      </a:gs>
                      <a:gs pos="100000">
                        <a:srgbClr val="0070C0">
                          <a:alpha val="60000"/>
                        </a:srgbClr>
                      </a:gs>
                    </a:gsLst>
                    <a:lin ang="27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7" name="文本框 15376"/>
                <p:cNvSpPr txBox="1"/>
                <p:nvPr/>
              </p:nvSpPr>
              <p:spPr>
                <a:xfrm>
                  <a:off x="4972" y="3094"/>
                  <a:ext cx="6387" cy="66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spcAft>
                      <a:spcPts val="600"/>
                    </a:spcAft>
                    <a:buClrTx/>
                    <a:buSzTx/>
                    <a:buFontTx/>
                    <a:defRPr/>
                  </a:pPr>
                  <a:r>
                    <a:rPr lang="zh-CN" altLang="en-US" sz="1600" b="1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辅修</a:t>
                  </a:r>
                  <a:r>
                    <a:rPr lang="zh-CN" altLang="en-US" sz="1800" b="1" noProof="0" dirty="0">
                      <a:ln>
                        <a:noFill/>
                      </a:ln>
                      <a:gradFill>
                        <a:gsLst>
                          <a:gs pos="100000">
                            <a:srgbClr val="FFC000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经管</a:t>
                  </a:r>
                  <a:r>
                    <a:rPr lang="zh-CN" altLang="en-US" sz="1600" b="1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专业多年，指导项目</a:t>
                  </a:r>
                  <a:r>
                    <a:rPr lang="zh-CN" altLang="en-US" sz="1800" b="1" noProof="0" dirty="0">
                      <a:ln>
                        <a:noFill/>
                      </a:ln>
                      <a:gradFill>
                        <a:gsLst>
                          <a:gs pos="100000">
                            <a:srgbClr val="FFC000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商业模式</a:t>
                  </a:r>
                  <a:r>
                    <a:rPr lang="zh-CN" altLang="en-US" sz="1600" b="1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建构</a:t>
                  </a:r>
                  <a:endParaRPr lang="zh-CN" altLang="en-US" sz="1600" b="1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sym typeface="+mn-ea"/>
                  </a:endParaRPr>
                </a:p>
              </p:txBody>
            </p:sp>
          </p:grpSp>
          <p:grpSp>
            <p:nvGrpSpPr>
              <p:cNvPr id="15370" name="组合 15369"/>
              <p:cNvGrpSpPr/>
              <p:nvPr/>
            </p:nvGrpSpPr>
            <p:grpSpPr>
              <a:xfrm>
                <a:off x="439420" y="1560830"/>
                <a:ext cx="2748915" cy="585470"/>
                <a:chOff x="464" y="1971"/>
                <a:chExt cx="4329" cy="922"/>
              </a:xfrm>
            </p:grpSpPr>
            <p:sp>
              <p:nvSpPr>
                <p:cNvPr id="15374" name="任意多边形 35"/>
                <p:cNvSpPr/>
                <p:nvPr/>
              </p:nvSpPr>
              <p:spPr>
                <a:xfrm flipV="1">
                  <a:off x="655" y="1971"/>
                  <a:ext cx="4138" cy="922"/>
                </a:xfrm>
                <a:custGeom>
                  <a:avLst/>
                  <a:gdLst>
                    <a:gd name="connsiteX0" fmla="*/ 0 w 3689"/>
                    <a:gd name="connsiteY0" fmla="*/ 886 h 889"/>
                    <a:gd name="connsiteX1" fmla="*/ 7 w 3689"/>
                    <a:gd name="connsiteY1" fmla="*/ 0 h 889"/>
                    <a:gd name="connsiteX2" fmla="*/ 3467 w 3689"/>
                    <a:gd name="connsiteY2" fmla="*/ 0 h 889"/>
                    <a:gd name="connsiteX3" fmla="*/ 3689 w 3689"/>
                    <a:gd name="connsiteY3" fmla="*/ 889 h 889"/>
                    <a:gd name="connsiteX4" fmla="*/ 0 w 3689"/>
                    <a:gd name="connsiteY4" fmla="*/ 886 h 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9" h="889">
                      <a:moveTo>
                        <a:pt x="0" y="886"/>
                      </a:moveTo>
                      <a:lnTo>
                        <a:pt x="7" y="0"/>
                      </a:lnTo>
                      <a:lnTo>
                        <a:pt x="3467" y="0"/>
                      </a:lnTo>
                      <a:lnTo>
                        <a:pt x="3689" y="889"/>
                      </a:lnTo>
                      <a:lnTo>
                        <a:pt x="0" y="8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16DFF"/>
                    </a:gs>
                  </a:gsLst>
                  <a:lin ang="16200000" scaled="1"/>
                </a:gradFill>
                <a:ln w="9525" cap="flat" cmpd="sng" algn="ctr">
                  <a:gradFill flip="none" rotWithShape="1">
                    <a:gsLst>
                      <a:gs pos="0">
                        <a:srgbClr val="016DFF"/>
                      </a:gs>
                      <a:gs pos="53000">
                        <a:srgbClr val="00FFFF"/>
                      </a:gs>
                    </a:gsLst>
                    <a:lin ang="162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EA5404"/>
                    </a:solidFill>
                    <a:effectLst/>
                    <a:uLnTx/>
                    <a:uFillTx/>
                    <a:latin typeface="Gotham Book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5375" name="文本框 15374"/>
                <p:cNvSpPr txBox="1"/>
                <p:nvPr/>
              </p:nvSpPr>
              <p:spPr>
                <a:xfrm>
                  <a:off x="464" y="2069"/>
                  <a:ext cx="4329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PingFang SC Semibold" panose="020B0400000000000000" charset="-122"/>
                      <a:ea typeface="PingFang SC Semibold" panose="020B0400000000000000" charset="-122"/>
                      <a:cs typeface="PingFang SC Semibold" panose="020B0400000000000000" charset="-122"/>
                    </a:rPr>
                    <a:t>项目创始人</a:t>
                  </a:r>
                  <a:r>
                    <a:rPr lang="en-US" altLang="zh-CN" sz="2400" b="1" dirty="0"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PingFang SC Semibold" panose="020B0400000000000000" charset="-122"/>
                      <a:ea typeface="PingFang SC Semibold" panose="020B0400000000000000" charset="-122"/>
                      <a:cs typeface="PingFang SC Semibold" panose="020B0400000000000000" charset="-122"/>
                    </a:rPr>
                    <a:t> </a:t>
                  </a:r>
                  <a:r>
                    <a:rPr lang="zh-CN" altLang="en-US" sz="2800" b="1" dirty="0">
                      <a:gradFill>
                        <a:gsLst>
                          <a:gs pos="100000">
                            <a:srgbClr val="FFC000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PingFang SC Semibold" panose="020B0400000000000000" charset="-122"/>
                      <a:ea typeface="PingFang SC Semibold" panose="020B0400000000000000" charset="-122"/>
                      <a:cs typeface="PingFang SC Semibold" panose="020B0400000000000000" charset="-122"/>
                    </a:rPr>
                    <a:t>刘森</a:t>
                  </a:r>
                  <a:endParaRPr lang="zh-CN" altLang="en-US" sz="2800" b="1" dirty="0">
                    <a:gradFill>
                      <a:gsLst>
                        <a:gs pos="100000">
                          <a:srgbClr val="FFC000"/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PingFang SC Semibold" panose="020B0400000000000000" charset="-122"/>
                    <a:ea typeface="PingFang SC Semibold" panose="020B0400000000000000" charset="-122"/>
                    <a:cs typeface="PingFang SC Semibold" panose="020B0400000000000000" charset="-122"/>
                  </a:endParaRPr>
                </a:p>
              </p:txBody>
            </p:sp>
          </p:grpSp>
          <p:grpSp>
            <p:nvGrpSpPr>
              <p:cNvPr id="15371" name="组合 15370"/>
              <p:cNvGrpSpPr/>
              <p:nvPr/>
            </p:nvGrpSpPr>
            <p:grpSpPr>
              <a:xfrm>
                <a:off x="3505835" y="1560830"/>
                <a:ext cx="4412615" cy="509905"/>
                <a:chOff x="4972" y="2031"/>
                <a:chExt cx="6387" cy="803"/>
              </a:xfrm>
            </p:grpSpPr>
            <p:sp>
              <p:nvSpPr>
                <p:cNvPr id="15372" name="矩形: 圆角 39"/>
                <p:cNvSpPr/>
                <p:nvPr/>
              </p:nvSpPr>
              <p:spPr>
                <a:xfrm>
                  <a:off x="5037" y="2031"/>
                  <a:ext cx="6255" cy="803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100000">
                      <a:srgbClr val="002060">
                        <a:alpha val="56000"/>
                      </a:srgbClr>
                    </a:gs>
                    <a:gs pos="50000">
                      <a:srgbClr val="00B0F0">
                        <a:alpha val="7000"/>
                      </a:srgbClr>
                    </a:gs>
                    <a:gs pos="0">
                      <a:srgbClr val="00B0F0">
                        <a:alpha val="25000"/>
                      </a:srgbClr>
                    </a:gs>
                  </a:gsLst>
                  <a:lin ang="2700000" scaled="1"/>
                  <a:tileRect/>
                </a:gradFill>
                <a:ln w="9525">
                  <a:gradFill>
                    <a:gsLst>
                      <a:gs pos="0">
                        <a:srgbClr val="00B0F0">
                          <a:alpha val="60000"/>
                        </a:srgbClr>
                      </a:gs>
                      <a:gs pos="50000">
                        <a:srgbClr val="00B0F0">
                          <a:alpha val="0"/>
                        </a:srgbClr>
                      </a:gs>
                      <a:gs pos="100000">
                        <a:srgbClr val="0070C0">
                          <a:alpha val="60000"/>
                        </a:srgbClr>
                      </a:gs>
                    </a:gsLst>
                    <a:lin ang="27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3" name="文本框 15372"/>
                <p:cNvSpPr txBox="1"/>
                <p:nvPr/>
              </p:nvSpPr>
              <p:spPr>
                <a:xfrm>
                  <a:off x="4972" y="2129"/>
                  <a:ext cx="6387" cy="66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spcAft>
                      <a:spcPts val="600"/>
                    </a:spcAft>
                    <a:defRPr/>
                  </a:pPr>
                  <a:r>
                    <a:rPr lang="zh-CN" altLang="en-US" sz="1600" b="1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光电信息专业排名</a:t>
                  </a:r>
                  <a:r>
                    <a:rPr lang="zh-CN" altLang="en-US" b="1" noProof="0" dirty="0">
                      <a:ln>
                        <a:noFill/>
                      </a:ln>
                      <a:gradFill>
                        <a:gsLst>
                          <a:gs pos="100000">
                            <a:srgbClr val="FFC000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第一</a:t>
                  </a:r>
                  <a:r>
                    <a:rPr lang="zh-CN" altLang="en-US" sz="1600" b="1" noProof="0" dirty="0">
                      <a:ln>
                        <a:noFill/>
                      </a:ln>
                      <a:gradFill>
                        <a:gsLst>
                          <a:gs pos="100000">
                            <a:schemeClr val="accent1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sym typeface="+mn-ea"/>
                    </a:rPr>
                    <a:t>，专业知识储备雄厚</a:t>
                  </a:r>
                  <a:endParaRPr lang="zh-CN" altLang="en-US" sz="1600" b="1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sym typeface="+mn-ea"/>
                  </a:endParaRPr>
                </a:p>
              </p:txBody>
            </p:sp>
          </p:grpSp>
        </p:grpSp>
        <p:grpSp>
          <p:nvGrpSpPr>
            <p:cNvPr id="15364" name="组合 15363"/>
            <p:cNvGrpSpPr/>
            <p:nvPr/>
          </p:nvGrpSpPr>
          <p:grpSpPr>
            <a:xfrm>
              <a:off x="3547745" y="2937510"/>
              <a:ext cx="4412615" cy="509905"/>
              <a:chOff x="5037" y="3982"/>
              <a:chExt cx="6387" cy="803"/>
            </a:xfrm>
          </p:grpSpPr>
          <p:sp>
            <p:nvSpPr>
              <p:cNvPr id="15366" name="矩形: 圆角 39"/>
              <p:cNvSpPr/>
              <p:nvPr/>
            </p:nvSpPr>
            <p:spPr>
              <a:xfrm>
                <a:off x="5037" y="3982"/>
                <a:ext cx="6255" cy="80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002060">
                      <a:alpha val="56000"/>
                    </a:srgbClr>
                  </a:gs>
                  <a:gs pos="50000">
                    <a:srgbClr val="00B0F0">
                      <a:alpha val="7000"/>
                    </a:srgbClr>
                  </a:gs>
                  <a:gs pos="0">
                    <a:srgbClr val="00B0F0">
                      <a:alpha val="25000"/>
                    </a:srgbClr>
                  </a:gs>
                </a:gsLst>
                <a:lin ang="2700000" scaled="1"/>
                <a:tileRect/>
              </a:gradFill>
              <a:ln w="9525">
                <a:gradFill>
                  <a:gsLst>
                    <a:gs pos="0">
                      <a:srgbClr val="00B0F0">
                        <a:alpha val="60000"/>
                      </a:srgbClr>
                    </a:gs>
                    <a:gs pos="50000">
                      <a:srgbClr val="00B0F0">
                        <a:alpha val="0"/>
                      </a:srgbClr>
                    </a:gs>
                    <a:gs pos="100000">
                      <a:srgbClr val="0070C0">
                        <a:alpha val="60000"/>
                      </a:srgb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7" name="文本框 15366"/>
              <p:cNvSpPr txBox="1"/>
              <p:nvPr/>
            </p:nvSpPr>
            <p:spPr>
              <a:xfrm>
                <a:off x="5037" y="4080"/>
                <a:ext cx="6387" cy="66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  <a:defRPr/>
                </a:pPr>
                <a:r>
                  <a:rPr lang="zh-CN" altLang="en-US" sz="1600" b="1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sym typeface="+mn-ea"/>
                  </a:rPr>
                  <a:t>入学以来持续钻研</a:t>
                </a:r>
                <a:r>
                  <a:rPr lang="zh-CN" altLang="en-US" sz="1800" b="1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sym typeface="+mn-ea"/>
                  </a:rPr>
                  <a:t>机器视觉</a:t>
                </a:r>
                <a:r>
                  <a:rPr lang="zh-CN" altLang="en-US" sz="1600" b="1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sym typeface="+mn-ea"/>
                  </a:rPr>
                  <a:t>，获得多项成果</a:t>
                </a:r>
                <a:endParaRPr lang="zh-CN" altLang="en-US" sz="1600" b="1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sym typeface="+mn-ea"/>
                </a:endParaRPr>
              </a:p>
            </p:txBody>
          </p:sp>
        </p:grpSp>
        <p:pic>
          <p:nvPicPr>
            <p:cNvPr id="15365" name="图片 15364" descr="黑暗中的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165" y="5431155"/>
              <a:ext cx="2448560" cy="1057275"/>
            </a:xfrm>
            <a:prstGeom prst="rect">
              <a:avLst/>
            </a:prstGeom>
          </p:spPr>
        </p:pic>
      </p:grpSp>
      <p:pic>
        <p:nvPicPr>
          <p:cNvPr id="15393" name="图片 15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20" y="1367790"/>
            <a:ext cx="4182745" cy="4835525"/>
          </a:xfrm>
          <a:prstGeom prst="rect">
            <a:avLst/>
          </a:prstGeom>
        </p:spPr>
      </p:pic>
      <p:sp>
        <p:nvSpPr>
          <p:cNvPr id="15394" name="矩形 15393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项目创始人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9145" y="5962015"/>
            <a:ext cx="4674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联系方式：13883821179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5259" y="1075484"/>
            <a:ext cx="11184101" cy="314958"/>
            <a:chOff x="4091198" y="1120962"/>
            <a:chExt cx="4071998" cy="314958"/>
          </a:xfrm>
        </p:grpSpPr>
        <p:sp>
          <p:nvSpPr>
            <p:cNvPr id="15449" name="文本框 15448"/>
            <p:cNvSpPr txBox="1"/>
            <p:nvPr/>
          </p:nvSpPr>
          <p:spPr>
            <a:xfrm>
              <a:off x="4510449" y="1120962"/>
              <a:ext cx="3239998" cy="3149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zh-CN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汇集来自</a:t>
              </a:r>
              <a:r>
                <a:rPr lang="zh-CN" altLang="en-US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车辆</a:t>
              </a:r>
              <a:r>
                <a:rPr lang="zh-CN" altLang="zh-CN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、自动化、经济等多学科人才，涵盖项目发展各方面需求</a:t>
              </a:r>
              <a:endParaRPr lang="zh-CN" altLang="zh-CN" sz="2000" dirty="0">
                <a:solidFill>
                  <a:schemeClr val="bg1"/>
                </a:solidFill>
                <a:latin typeface="字魂181号-飞驰标题体" panose="00000500000000000000" pitchFamily="2" charset="-122"/>
                <a:ea typeface="字魂181号-飞驰标题体" panose="00000500000000000000" pitchFamily="2" charset="-122"/>
                <a:cs typeface="OPPOSans B" panose="00020600040101010101" pitchFamily="18" charset="-122"/>
              </a:endParaRPr>
            </a:p>
          </p:txBody>
        </p:sp>
        <p:grpSp>
          <p:nvGrpSpPr>
            <p:cNvPr id="15450" name="组合 15449"/>
            <p:cNvGrpSpPr/>
            <p:nvPr/>
          </p:nvGrpSpPr>
          <p:grpSpPr>
            <a:xfrm>
              <a:off x="4091198" y="1277801"/>
              <a:ext cx="4071998" cy="60"/>
              <a:chOff x="4083031" y="2005330"/>
              <a:chExt cx="4071998" cy="60"/>
            </a:xfrm>
          </p:grpSpPr>
          <p:cxnSp>
            <p:nvCxnSpPr>
              <p:cNvPr id="15451" name="直接连接符 15450"/>
              <p:cNvCxnSpPr/>
              <p:nvPr/>
            </p:nvCxnSpPr>
            <p:spPr>
              <a:xfrm>
                <a:off x="4083031" y="2005390"/>
                <a:ext cx="419100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52" name="直接连接符 15451"/>
              <p:cNvCxnSpPr/>
              <p:nvPr/>
            </p:nvCxnSpPr>
            <p:spPr>
              <a:xfrm flipH="1">
                <a:off x="7735929" y="2005330"/>
                <a:ext cx="419100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997197" y="4790233"/>
            <a:ext cx="3397885" cy="3067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车辆工程</a:t>
            </a:r>
            <a:r>
              <a:rPr lang="zh-CN" sz="1400" b="1" cap="none" spc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专业</a:t>
            </a:r>
            <a:r>
              <a:rPr lang="en-US" altLang="zh-CN" sz="1400" b="1" cap="none" spc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zh-CN" sz="1400" b="1" cap="none" spc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专业</a:t>
            </a:r>
            <a:r>
              <a:rPr lang="zh-CN" altLang="en-US" sz="1400" b="1" cap="none" spc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名列前茅</a:t>
            </a:r>
            <a:endParaRPr lang="zh-CN" sz="1400" b="1" cap="none" spc="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45352" y="1860007"/>
            <a:ext cx="2569845" cy="4911090"/>
            <a:chOff x="1678550" y="1203502"/>
            <a:chExt cx="2532286" cy="4115716"/>
          </a:xfrm>
        </p:grpSpPr>
        <p:sp>
          <p:nvSpPr>
            <p:cNvPr id="15385" name="矩形: 剪去对角 15384"/>
            <p:cNvSpPr/>
            <p:nvPr/>
          </p:nvSpPr>
          <p:spPr>
            <a:xfrm>
              <a:off x="1737986" y="1256742"/>
              <a:ext cx="2413414" cy="4003040"/>
            </a:xfrm>
            <a:prstGeom prst="snip2DiagRect">
              <a:avLst>
                <a:gd name="adj1" fmla="val 3789"/>
                <a:gd name="adj2" fmla="val 3195"/>
              </a:avLst>
            </a:prstGeom>
            <a:gradFill flip="none" rotWithShape="1">
              <a:gsLst>
                <a:gs pos="43000">
                  <a:schemeClr val="accent1">
                    <a:alpha val="26000"/>
                  </a:schemeClr>
                </a:gs>
                <a:gs pos="0">
                  <a:schemeClr val="accent1">
                    <a:alpha val="5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solidFill>
                <a:schemeClr val="accent1"/>
              </a:solidFill>
            </a:ln>
            <a:effectLst>
              <a:outerShdw blurRad="177800" algn="ctr" rotWithShape="0">
                <a:schemeClr val="accent1">
                  <a:alpha val="8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6" name="梯形 15385"/>
            <p:cNvSpPr/>
            <p:nvPr/>
          </p:nvSpPr>
          <p:spPr>
            <a:xfrm rot="16200000">
              <a:off x="3973673" y="1415627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7" name="梯形 15386"/>
            <p:cNvSpPr/>
            <p:nvPr/>
          </p:nvSpPr>
          <p:spPr>
            <a:xfrm rot="10800000">
              <a:off x="3866993" y="1312910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8" name="梯形 15387"/>
            <p:cNvSpPr/>
            <p:nvPr/>
          </p:nvSpPr>
          <p:spPr>
            <a:xfrm rot="5400000" flipH="1">
              <a:off x="1718711" y="1415627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9" name="梯形 15388"/>
            <p:cNvSpPr/>
            <p:nvPr/>
          </p:nvSpPr>
          <p:spPr>
            <a:xfrm rot="10800000" flipH="1">
              <a:off x="1825391" y="1312910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0" name="梯形 15389"/>
            <p:cNvSpPr/>
            <p:nvPr/>
          </p:nvSpPr>
          <p:spPr>
            <a:xfrm rot="5400000" flipV="1">
              <a:off x="3973673" y="5055179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1" name="梯形 15390"/>
            <p:cNvSpPr/>
            <p:nvPr/>
          </p:nvSpPr>
          <p:spPr>
            <a:xfrm rot="10800000" flipV="1">
              <a:off x="3866993" y="5157896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2" name="梯形 15391"/>
            <p:cNvSpPr/>
            <p:nvPr/>
          </p:nvSpPr>
          <p:spPr>
            <a:xfrm rot="16200000" flipH="1" flipV="1">
              <a:off x="1718711" y="5055179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3" name="梯形 15392"/>
            <p:cNvSpPr/>
            <p:nvPr/>
          </p:nvSpPr>
          <p:spPr>
            <a:xfrm rot="10800000" flipH="1" flipV="1">
              <a:off x="1825391" y="5157896"/>
              <a:ext cx="197003" cy="45719"/>
            </a:xfrm>
            <a:prstGeom prst="trapezoid">
              <a:avLst>
                <a:gd name="adj" fmla="val 93471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4" name="菱形 15393"/>
            <p:cNvSpPr/>
            <p:nvPr/>
          </p:nvSpPr>
          <p:spPr>
            <a:xfrm>
              <a:off x="4151400" y="525978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5" name="菱形 15394"/>
            <p:cNvSpPr/>
            <p:nvPr/>
          </p:nvSpPr>
          <p:spPr>
            <a:xfrm>
              <a:off x="1678550" y="525978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6" name="菱形 15395"/>
            <p:cNvSpPr/>
            <p:nvPr/>
          </p:nvSpPr>
          <p:spPr>
            <a:xfrm>
              <a:off x="4151400" y="120350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7" name="菱形 15396"/>
            <p:cNvSpPr/>
            <p:nvPr/>
          </p:nvSpPr>
          <p:spPr>
            <a:xfrm>
              <a:off x="1678550" y="1203502"/>
              <a:ext cx="59436" cy="59436"/>
            </a:xfrm>
            <a:prstGeom prst="diamond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740"/>
              <a:endParaRPr lang="zh-CN" altLang="en-US" sz="19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719672" y="3719922"/>
            <a:ext cx="2020570" cy="67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3200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李鑫</a:t>
            </a:r>
            <a:endParaRPr lang="zh-CN" altLang="zh-CN" sz="3200" dirty="0">
              <a:gradFill>
                <a:gsLst>
                  <a:gs pos="0">
                    <a:schemeClr val="bg1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63500" algn="ctr" rotWithShape="0">
                  <a:prstClr val="black">
                    <a:alpha val="30000"/>
                  </a:prst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94577" y="5975442"/>
            <a:ext cx="2256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b="1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负责深度学习算法开发，</a:t>
            </a:r>
            <a:r>
              <a:rPr lang="en-US" altLang="zh-CN" b="1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SSD</a:t>
            </a:r>
            <a:r>
              <a:rPr lang="zh-CN" altLang="en-US" b="1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rPr>
              <a:t>算法改进</a:t>
            </a:r>
            <a:endParaRPr lang="zh-CN" altLang="en-US" b="1" dirty="0">
              <a:gradFill>
                <a:gsLst>
                  <a:gs pos="0">
                    <a:schemeClr val="bg1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63500" algn="ctr" rotWithShape="0">
                  <a:prstClr val="black">
                    <a:alpha val="30000"/>
                  </a:prst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ea"/>
            </a:endParaRPr>
          </a:p>
        </p:txBody>
      </p:sp>
      <p:grpSp>
        <p:nvGrpSpPr>
          <p:cNvPr id="15479" name="组合 15478"/>
          <p:cNvGrpSpPr/>
          <p:nvPr/>
        </p:nvGrpSpPr>
        <p:grpSpPr>
          <a:xfrm>
            <a:off x="4344970" y="1895468"/>
            <a:ext cx="3397885" cy="4911090"/>
            <a:chOff x="4395838" y="1834142"/>
            <a:chExt cx="3397885" cy="4911090"/>
          </a:xfrm>
        </p:grpSpPr>
        <p:grpSp>
          <p:nvGrpSpPr>
            <p:cNvPr id="9" name="组合 8"/>
            <p:cNvGrpSpPr/>
            <p:nvPr/>
          </p:nvGrpSpPr>
          <p:grpSpPr>
            <a:xfrm>
              <a:off x="4829452" y="1834142"/>
              <a:ext cx="2569845" cy="4911090"/>
              <a:chOff x="1678550" y="1203502"/>
              <a:chExt cx="2532286" cy="4115716"/>
            </a:xfrm>
          </p:grpSpPr>
          <p:sp>
            <p:nvSpPr>
              <p:cNvPr id="15436" name="矩形: 剪去对角 15435"/>
              <p:cNvSpPr/>
              <p:nvPr/>
            </p:nvSpPr>
            <p:spPr>
              <a:xfrm>
                <a:off x="1737986" y="1256742"/>
                <a:ext cx="2413414" cy="4003040"/>
              </a:xfrm>
              <a:prstGeom prst="snip2DiagRect">
                <a:avLst>
                  <a:gd name="adj1" fmla="val 3789"/>
                  <a:gd name="adj2" fmla="val 3195"/>
                </a:avLst>
              </a:prstGeom>
              <a:gradFill flip="none" rotWithShape="1">
                <a:gsLst>
                  <a:gs pos="43000">
                    <a:schemeClr val="accent1">
                      <a:alpha val="26000"/>
                    </a:schemeClr>
                  </a:gs>
                  <a:gs pos="0">
                    <a:schemeClr val="accent1">
                      <a:alpha val="5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1"/>
                </a:solidFill>
              </a:ln>
              <a:effectLst>
                <a:outerShdw blurRad="177800" algn="ctr" rotWithShape="0">
                  <a:schemeClr val="accent1">
                    <a:alpha val="8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7" name="梯形 15436"/>
              <p:cNvSpPr/>
              <p:nvPr/>
            </p:nvSpPr>
            <p:spPr>
              <a:xfrm rot="16200000">
                <a:off x="3973673" y="1415627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8" name="梯形 15437"/>
              <p:cNvSpPr/>
              <p:nvPr/>
            </p:nvSpPr>
            <p:spPr>
              <a:xfrm rot="10800000">
                <a:off x="3866993" y="1312910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9" name="梯形 15438"/>
              <p:cNvSpPr/>
              <p:nvPr/>
            </p:nvSpPr>
            <p:spPr>
              <a:xfrm rot="5400000" flipH="1">
                <a:off x="1718711" y="1415627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0" name="梯形 15439"/>
              <p:cNvSpPr/>
              <p:nvPr/>
            </p:nvSpPr>
            <p:spPr>
              <a:xfrm rot="10800000" flipH="1">
                <a:off x="1825391" y="1312910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1" name="梯形 15440"/>
              <p:cNvSpPr/>
              <p:nvPr/>
            </p:nvSpPr>
            <p:spPr>
              <a:xfrm rot="5400000" flipV="1">
                <a:off x="3973673" y="5055179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2" name="梯形 15441"/>
              <p:cNvSpPr/>
              <p:nvPr/>
            </p:nvSpPr>
            <p:spPr>
              <a:xfrm rot="10800000" flipV="1">
                <a:off x="3866993" y="5157896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3" name="梯形 15442"/>
              <p:cNvSpPr/>
              <p:nvPr/>
            </p:nvSpPr>
            <p:spPr>
              <a:xfrm rot="16200000" flipH="1" flipV="1">
                <a:off x="1718711" y="5055179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4" name="梯形 15443"/>
              <p:cNvSpPr/>
              <p:nvPr/>
            </p:nvSpPr>
            <p:spPr>
              <a:xfrm rot="10800000" flipH="1" flipV="1">
                <a:off x="1825391" y="5157896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5" name="菱形 15444"/>
              <p:cNvSpPr/>
              <p:nvPr/>
            </p:nvSpPr>
            <p:spPr>
              <a:xfrm>
                <a:off x="4151400" y="525978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6" name="菱形 15445"/>
              <p:cNvSpPr/>
              <p:nvPr/>
            </p:nvSpPr>
            <p:spPr>
              <a:xfrm>
                <a:off x="1678550" y="525978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7" name="菱形 15446"/>
              <p:cNvSpPr/>
              <p:nvPr/>
            </p:nvSpPr>
            <p:spPr>
              <a:xfrm>
                <a:off x="4151400" y="120350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48" name="菱形 15447"/>
              <p:cNvSpPr/>
              <p:nvPr/>
            </p:nvSpPr>
            <p:spPr>
              <a:xfrm>
                <a:off x="1678550" y="120350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5378216" y="3637339"/>
              <a:ext cx="1472476" cy="6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  <a:buClrTx/>
                <a:buSzTx/>
                <a:buFontTx/>
                <a:defRPr/>
              </a:pPr>
              <a:r>
                <a:rPr lang="zh-CN" altLang="en-US" sz="3200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杨光</a:t>
              </a:r>
              <a:endParaRPr lang="zh-CN" altLang="zh-CN" sz="3200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55330" y="4266940"/>
              <a:ext cx="1318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" algn="ctr">
                <a:defRPr/>
              </a:pPr>
              <a:r>
                <a:rPr lang="zh-CN" altLang="en-US" sz="22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News Gothic MT" charset="0"/>
                </a:rPr>
                <a:t>研发经理</a:t>
              </a:r>
              <a:endParaRPr lang="zh-CN" altLang="en-US" sz="2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News Gothic MT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794906" y="4747358"/>
              <a:ext cx="639097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4395838" y="4759283"/>
              <a:ext cx="3397885" cy="3067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机自</a:t>
              </a:r>
              <a:r>
                <a:rPr lang="zh-CN" altLang="en-US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专业</a:t>
              </a:r>
              <a:r>
                <a:rPr lang="en-US" altLang="zh-CN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 </a:t>
              </a:r>
              <a:r>
                <a:rPr lang="zh-CN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专业</a:t>
              </a:r>
              <a:r>
                <a:rPr lang="zh-CN" altLang="en-US" sz="1400" b="1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名列前茅</a:t>
              </a:r>
              <a:endParaRPr lang="zh-CN" sz="1400" b="1" cap="none" spc="0" dirty="0">
                <a:solidFill>
                  <a:srgbClr val="A5DE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15360" name="文本框 15359"/>
            <p:cNvSpPr txBox="1"/>
            <p:nvPr/>
          </p:nvSpPr>
          <p:spPr>
            <a:xfrm>
              <a:off x="4898518" y="5030671"/>
              <a:ext cx="2418715" cy="975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互联网加省赛金奖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机器人部落训练营优秀营员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联荣集团集装袋缺陷检测项目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主要负责人之一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15363" name="文本框 15362"/>
            <p:cNvSpPr txBox="1"/>
            <p:nvPr/>
          </p:nvSpPr>
          <p:spPr>
            <a:xfrm>
              <a:off x="4947562" y="5949577"/>
              <a:ext cx="2391410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+mn-ea"/>
                </a:rPr>
                <a:t>负责成像技术及寻找改进合适的</a:t>
              </a:r>
              <a:r>
                <a:rPr lang="en-US" altLang="zh-CN" b="1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+mn-ea"/>
                </a:rPr>
                <a:t>3d</a:t>
              </a:r>
              <a:r>
                <a:rPr lang="zh-CN" altLang="en-US" b="1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+mn-ea"/>
                </a:rPr>
                <a:t>传感器</a:t>
              </a:r>
              <a:endParaRPr lang="zh-CN" altLang="en-US" b="1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endParaRPr>
            </a:p>
          </p:txBody>
        </p:sp>
      </p:grpSp>
      <p:grpSp>
        <p:nvGrpSpPr>
          <p:cNvPr id="15478" name="组合 15477"/>
          <p:cNvGrpSpPr/>
          <p:nvPr/>
        </p:nvGrpSpPr>
        <p:grpSpPr>
          <a:xfrm>
            <a:off x="7530683" y="1856310"/>
            <a:ext cx="3397885" cy="4911090"/>
            <a:chOff x="8204268" y="1786890"/>
            <a:chExt cx="3397885" cy="4911090"/>
          </a:xfrm>
        </p:grpSpPr>
        <p:grpSp>
          <p:nvGrpSpPr>
            <p:cNvPr id="10" name="组合 9"/>
            <p:cNvGrpSpPr/>
            <p:nvPr/>
          </p:nvGrpSpPr>
          <p:grpSpPr>
            <a:xfrm>
              <a:off x="8643738" y="1786890"/>
              <a:ext cx="2569845" cy="4911090"/>
              <a:chOff x="1678550" y="1203502"/>
              <a:chExt cx="2532286" cy="4115716"/>
            </a:xfrm>
          </p:grpSpPr>
          <p:sp>
            <p:nvSpPr>
              <p:cNvPr id="15423" name="矩形: 剪去对角 15422"/>
              <p:cNvSpPr/>
              <p:nvPr/>
            </p:nvSpPr>
            <p:spPr>
              <a:xfrm>
                <a:off x="1737986" y="1256742"/>
                <a:ext cx="2413414" cy="4003040"/>
              </a:xfrm>
              <a:prstGeom prst="snip2DiagRect">
                <a:avLst>
                  <a:gd name="adj1" fmla="val 3789"/>
                  <a:gd name="adj2" fmla="val 3195"/>
                </a:avLst>
              </a:prstGeom>
              <a:gradFill flip="none" rotWithShape="1">
                <a:gsLst>
                  <a:gs pos="43000">
                    <a:schemeClr val="accent1">
                      <a:alpha val="26000"/>
                    </a:schemeClr>
                  </a:gs>
                  <a:gs pos="0">
                    <a:schemeClr val="accent1">
                      <a:alpha val="5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1"/>
                </a:solidFill>
              </a:ln>
              <a:effectLst>
                <a:outerShdw blurRad="177800" algn="ctr" rotWithShape="0">
                  <a:schemeClr val="accent1">
                    <a:alpha val="8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4" name="梯形 15423"/>
              <p:cNvSpPr/>
              <p:nvPr/>
            </p:nvSpPr>
            <p:spPr>
              <a:xfrm rot="16200000">
                <a:off x="3973673" y="1415627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5" name="梯形 15424"/>
              <p:cNvSpPr/>
              <p:nvPr/>
            </p:nvSpPr>
            <p:spPr>
              <a:xfrm rot="10800000">
                <a:off x="3866993" y="1312910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6" name="梯形 15425"/>
              <p:cNvSpPr/>
              <p:nvPr/>
            </p:nvSpPr>
            <p:spPr>
              <a:xfrm rot="5400000" flipH="1">
                <a:off x="1718711" y="1415627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7" name="梯形 15426"/>
              <p:cNvSpPr/>
              <p:nvPr/>
            </p:nvSpPr>
            <p:spPr>
              <a:xfrm rot="10800000" flipH="1">
                <a:off x="1825391" y="1312910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8" name="梯形 15427"/>
              <p:cNvSpPr/>
              <p:nvPr/>
            </p:nvSpPr>
            <p:spPr>
              <a:xfrm rot="5400000" flipV="1">
                <a:off x="3973673" y="5055179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29" name="梯形 15428"/>
              <p:cNvSpPr/>
              <p:nvPr/>
            </p:nvSpPr>
            <p:spPr>
              <a:xfrm rot="10800000" flipV="1">
                <a:off x="3866993" y="5157896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0" name="梯形 15429"/>
              <p:cNvSpPr/>
              <p:nvPr/>
            </p:nvSpPr>
            <p:spPr>
              <a:xfrm rot="16200000" flipH="1" flipV="1">
                <a:off x="1718711" y="5055179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1" name="梯形 15430"/>
              <p:cNvSpPr/>
              <p:nvPr/>
            </p:nvSpPr>
            <p:spPr>
              <a:xfrm rot="10800000" flipH="1" flipV="1">
                <a:off x="1825391" y="5157896"/>
                <a:ext cx="197003" cy="45719"/>
              </a:xfrm>
              <a:prstGeom prst="trapezoid">
                <a:avLst>
                  <a:gd name="adj" fmla="val 9347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905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2" name="菱形 15431"/>
              <p:cNvSpPr/>
              <p:nvPr/>
            </p:nvSpPr>
            <p:spPr>
              <a:xfrm>
                <a:off x="4151400" y="525978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3" name="菱形 15432"/>
              <p:cNvSpPr/>
              <p:nvPr/>
            </p:nvSpPr>
            <p:spPr>
              <a:xfrm>
                <a:off x="1678550" y="525978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4" name="菱形 15433"/>
              <p:cNvSpPr/>
              <p:nvPr/>
            </p:nvSpPr>
            <p:spPr>
              <a:xfrm>
                <a:off x="4151400" y="120350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35" name="菱形 15434"/>
              <p:cNvSpPr/>
              <p:nvPr/>
            </p:nvSpPr>
            <p:spPr>
              <a:xfrm>
                <a:off x="1678550" y="1203502"/>
                <a:ext cx="59436" cy="59436"/>
              </a:xfrm>
              <a:prstGeom prst="diamond">
                <a:avLst/>
              </a:prstGeom>
              <a:solidFill>
                <a:schemeClr val="accent1"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7740"/>
                <a:endParaRPr lang="zh-CN" altLang="en-US" sz="19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193798" y="3587594"/>
              <a:ext cx="1472476" cy="706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  <a:buClrTx/>
                <a:buSzTx/>
                <a:buFontTx/>
                <a:defRPr/>
              </a:pPr>
              <a:r>
                <a:rPr lang="zh-CN" altLang="zh-CN" sz="3200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王芝琳</a:t>
              </a:r>
              <a:endParaRPr lang="zh-CN" altLang="zh-CN" sz="3200" dirty="0">
                <a:gradFill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127801" y="4217195"/>
              <a:ext cx="16011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" algn="ctr">
                <a:defRPr/>
              </a:pPr>
              <a:r>
                <a:rPr lang="zh-CN" altLang="en-US" sz="22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News Gothic MT" charset="0"/>
                </a:rPr>
                <a:t>生产部经理</a:t>
              </a:r>
              <a:endParaRPr lang="zh-CN" altLang="en-US" sz="2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News Gothic MT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9609033" y="4700106"/>
              <a:ext cx="639097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65" name="文本框 15364"/>
            <p:cNvSpPr txBox="1"/>
            <p:nvPr/>
          </p:nvSpPr>
          <p:spPr>
            <a:xfrm>
              <a:off x="8800171" y="5009644"/>
              <a:ext cx="2323465" cy="975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优秀结题国创项目一项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挑战杯省赛金奖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M" panose="00020600040101010101" pitchFamily="18" charset="-122"/>
                  <a:sym typeface="+mn-ea"/>
                </a:rPr>
                <a:t>南通远景电工电磁线缺陷检测项目主要负责人</a:t>
              </a:r>
              <a:endPara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15366" name="文本框 15365"/>
            <p:cNvSpPr txBox="1"/>
            <p:nvPr/>
          </p:nvSpPr>
          <p:spPr>
            <a:xfrm>
              <a:off x="8704063" y="5951220"/>
              <a:ext cx="2520315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lin ang="5400000" scaled="0"/>
                  </a:gradFill>
                  <a:effectLst>
                    <a:outerShdw blurRad="63500" algn="ctr" rotWithShape="0">
                      <a:prstClr val="black">
                        <a:alpha val="30000"/>
                      </a:prstClr>
                    </a:outerShdw>
                  </a:effectLst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+mn-ea"/>
                </a:rPr>
                <a:t>负责机械手、机器检测零部件硬件生产迭代</a:t>
              </a:r>
              <a:endParaRPr lang="zh-CN" altLang="en-US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ea"/>
              </a:endParaRPr>
            </a:p>
          </p:txBody>
        </p:sp>
        <p:sp>
          <p:nvSpPr>
            <p:cNvPr id="15367" name="矩形 15366"/>
            <p:cNvSpPr/>
            <p:nvPr/>
          </p:nvSpPr>
          <p:spPr>
            <a:xfrm>
              <a:off x="8204268" y="4705578"/>
              <a:ext cx="3397885" cy="3067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自动化专业</a:t>
              </a:r>
              <a:r>
                <a:rPr lang="en-US" altLang="zh-CN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 </a:t>
              </a:r>
              <a:r>
                <a:rPr lang="zh-CN" sz="1400" b="1" cap="none" spc="0" dirty="0">
                  <a:solidFill>
                    <a:srgbClr val="A5DEF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专业排名第一</a:t>
              </a:r>
              <a:endParaRPr lang="zh-CN" sz="1400" b="1" cap="none" spc="0" dirty="0">
                <a:solidFill>
                  <a:srgbClr val="A5DE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</p:grpSp>
      <p:grpSp>
        <p:nvGrpSpPr>
          <p:cNvPr id="15372" name="组合 15371"/>
          <p:cNvGrpSpPr/>
          <p:nvPr/>
        </p:nvGrpSpPr>
        <p:grpSpPr>
          <a:xfrm>
            <a:off x="899120" y="1402191"/>
            <a:ext cx="10319231" cy="338455"/>
            <a:chOff x="4238239" y="1109214"/>
            <a:chExt cx="3757109" cy="338455"/>
          </a:xfrm>
        </p:grpSpPr>
        <p:sp>
          <p:nvSpPr>
            <p:cNvPr id="15373" name="文本框 15372"/>
            <p:cNvSpPr txBox="1"/>
            <p:nvPr/>
          </p:nvSpPr>
          <p:spPr>
            <a:xfrm>
              <a:off x="4489873" y="1109214"/>
              <a:ext cx="3239998" cy="3384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zh-CN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团队累计获得</a:t>
              </a:r>
              <a:r>
                <a:rPr lang="en-US" altLang="zh-CN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10</a:t>
              </a:r>
              <a:r>
                <a:rPr lang="zh-CN" altLang="en-US" sz="2000" dirty="0">
                  <a:solidFill>
                    <a:schemeClr val="bg1"/>
                  </a:solidFill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OPPOSans B" panose="00020600040101010101" pitchFamily="18" charset="-122"/>
                </a:rPr>
                <a:t>余项机器视觉相关荣誉，掌握核心技术，拥有行业眼光</a:t>
              </a:r>
              <a:endParaRPr lang="zh-CN" altLang="en-US" sz="2000" dirty="0">
                <a:solidFill>
                  <a:schemeClr val="bg1"/>
                </a:solidFill>
                <a:latin typeface="字魂181号-飞驰标题体" panose="00000500000000000000" pitchFamily="2" charset="-122"/>
                <a:ea typeface="字魂181号-飞驰标题体" panose="00000500000000000000" pitchFamily="2" charset="-122"/>
                <a:cs typeface="OPPOSans B" panose="00020600040101010101" pitchFamily="18" charset="-122"/>
              </a:endParaRPr>
            </a:p>
          </p:txBody>
        </p:sp>
        <p:grpSp>
          <p:nvGrpSpPr>
            <p:cNvPr id="15374" name="组合 15373"/>
            <p:cNvGrpSpPr/>
            <p:nvPr/>
          </p:nvGrpSpPr>
          <p:grpSpPr>
            <a:xfrm>
              <a:off x="4238239" y="1277801"/>
              <a:ext cx="3757109" cy="60"/>
              <a:chOff x="4230072" y="2005330"/>
              <a:chExt cx="3757109" cy="60"/>
            </a:xfrm>
          </p:grpSpPr>
          <p:cxnSp>
            <p:nvCxnSpPr>
              <p:cNvPr id="15375" name="直接连接符 15374"/>
              <p:cNvCxnSpPr/>
              <p:nvPr/>
            </p:nvCxnSpPr>
            <p:spPr>
              <a:xfrm>
                <a:off x="4230072" y="2005390"/>
                <a:ext cx="419100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6" name="直接连接符 15375"/>
              <p:cNvCxnSpPr/>
              <p:nvPr/>
            </p:nvCxnSpPr>
            <p:spPr>
              <a:xfrm flipH="1">
                <a:off x="7568081" y="2005330"/>
                <a:ext cx="419100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/>
          <p:cNvSpPr/>
          <p:nvPr/>
        </p:nvSpPr>
        <p:spPr>
          <a:xfrm>
            <a:off x="4641985" y="490954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核心团队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79" y="2169581"/>
            <a:ext cx="1136799" cy="15157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78" y="2225951"/>
            <a:ext cx="1136700" cy="1515600"/>
          </a:xfrm>
          <a:prstGeom prst="rect">
            <a:avLst/>
          </a:prstGeom>
        </p:spPr>
      </p:pic>
      <p:pic>
        <p:nvPicPr>
          <p:cNvPr id="15481" name="图片 154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34" y="2243068"/>
            <a:ext cx="1135775" cy="1515600"/>
          </a:xfrm>
          <a:prstGeom prst="rect">
            <a:avLst/>
          </a:prstGeom>
        </p:spPr>
      </p:pic>
      <p:sp>
        <p:nvSpPr>
          <p:cNvPr id="15483" name="文本框 15482"/>
          <p:cNvSpPr txBox="1"/>
          <p:nvPr/>
        </p:nvSpPr>
        <p:spPr>
          <a:xfrm>
            <a:off x="1614262" y="5042627"/>
            <a:ext cx="232346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rPr>
              <a:t>立项国家级创新创业项目</a:t>
            </a: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M" panose="00020600040101010101" pitchFamily="18" charset="-122"/>
              <a:sym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rPr>
              <a:t>云迈科技实习经验</a:t>
            </a: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M" panose="00020600040101010101" pitchFamily="18" charset="-122"/>
              <a:sym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rPr>
              <a:t>联荣集团集装袋缺陷检测项目</a:t>
            </a: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M" panose="00020600040101010101" pitchFamily="18" charset="-122"/>
              <a:sym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M" panose="00020600040101010101" pitchFamily="18" charset="-122"/>
                <a:sym typeface="+mn-ea"/>
              </a:rPr>
              <a:t>主要负责人之一</a:t>
            </a: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M" panose="00020600040101010101" pitchFamily="18" charset="-122"/>
              <a:sym typeface="+mn-ea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M" panose="00020600040101010101" pitchFamily="18" charset="-122"/>
              <a:sym typeface="+mn-ea"/>
            </a:endParaRPr>
          </a:p>
        </p:txBody>
      </p:sp>
      <p:grpSp>
        <p:nvGrpSpPr>
          <p:cNvPr id="15485" name="组合 15484"/>
          <p:cNvGrpSpPr/>
          <p:nvPr/>
        </p:nvGrpSpPr>
        <p:grpSpPr>
          <a:xfrm>
            <a:off x="1990817" y="4286342"/>
            <a:ext cx="1478280" cy="487045"/>
            <a:chOff x="1990817" y="4286342"/>
            <a:chExt cx="1478280" cy="487045"/>
          </a:xfrm>
        </p:grpSpPr>
        <p:sp>
          <p:nvSpPr>
            <p:cNvPr id="15486" name="文本框 15485"/>
            <p:cNvSpPr txBox="1"/>
            <p:nvPr/>
          </p:nvSpPr>
          <p:spPr>
            <a:xfrm>
              <a:off x="1990817" y="4286342"/>
              <a:ext cx="1478280" cy="43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"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OPPOSans M" panose="00020600040101010101" pitchFamily="18" charset="-122"/>
                </a:rPr>
                <a:t>技术总监</a:t>
              </a:r>
              <a:endParaRPr lang="zh-CN" altLang="en-US" sz="2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endParaRPr>
            </a:p>
          </p:txBody>
        </p:sp>
        <p:cxnSp>
          <p:nvCxnSpPr>
            <p:cNvPr id="15487" name="直接连接符 15486"/>
            <p:cNvCxnSpPr/>
            <p:nvPr/>
          </p:nvCxnSpPr>
          <p:spPr>
            <a:xfrm>
              <a:off x="2410552" y="4773387"/>
              <a:ext cx="63881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 descr="https://docimg7.docs.qq.com/image/5YeDDlugVI4VNwbkGS9_lw.png?w=215&amp;h=17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6" y="2630860"/>
            <a:ext cx="2679163" cy="218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36534" y="1843448"/>
            <a:ext cx="976657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TensorFlow</a:t>
            </a:r>
            <a:r>
              <a:rPr lang="zh-CN" altLang="en-US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2800" b="1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en-US" altLang="zh-CN" sz="2800" b="1" i="0" u="none" strike="noStrike" kern="1200" cap="none" spc="0" normalizeH="0" baseline="0" noProof="0" dirty="0" err="1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DenseNet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的缺陷识别模型</a:t>
            </a:r>
            <a:endParaRPr kumimoji="0" lang="zh-CN" altLang="en-US" sz="2800" b="1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0382" y="5914734"/>
            <a:ext cx="73419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适宜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的缺陷识别模型，提升</a:t>
            </a:r>
            <a:r>
              <a:rPr kumimoji="0" lang="zh-CN" altLang="en-US" sz="2800" b="1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性能与准确度</a:t>
            </a:r>
            <a:endParaRPr kumimoji="0" lang="zh-CN" altLang="en-US" sz="2800" b="1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2669" y="2636024"/>
            <a:ext cx="589315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kumimoji="0" lang="en-US" altLang="zh-CN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 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建立前面所有层与后面层的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密集连接</a:t>
            </a:r>
            <a:endParaRPr kumimoji="0" lang="en-US" altLang="zh-CN" sz="2200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defRPr/>
            </a:pPr>
            <a:r>
              <a:rPr kumimoji="0" lang="en-US" altLang="zh-CN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 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通过特征在</a:t>
            </a:r>
            <a:r>
              <a:rPr kumimoji="0" lang="en-US" altLang="zh-CN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channel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上的连接来实现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特征重用</a:t>
            </a:r>
            <a:endParaRPr kumimoji="0" lang="zh-CN" altLang="en-US" sz="2200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 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需要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更少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的参数、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更小</a:t>
            </a:r>
            <a:r>
              <a:rPr kumimoji="0" lang="zh-CN" altLang="en-US" sz="220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的计算代价</a:t>
            </a:r>
            <a:endParaRPr kumimoji="0" lang="zh-CN" altLang="en-US" sz="2200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谷歌技术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66" y="2636024"/>
            <a:ext cx="2679163" cy="22130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11502" y="4088299"/>
            <a:ext cx="50554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结构上具有</a:t>
            </a:r>
            <a:r>
              <a:rPr lang="zh-CN" altLang="en-US" sz="220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密集连接的卷积神经网络</a:t>
            </a:r>
            <a:endParaRPr lang="en-US" altLang="zh-CN" sz="220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任何两层之间都有</a:t>
            </a:r>
            <a:r>
              <a:rPr lang="zh-CN" altLang="en-US" sz="220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直接连接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，即网络每一层的输入都是前面所有层输出的并集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1200" cap="none" spc="0" normalizeH="0" baseline="0" noProof="0" dirty="0">
              <a:ln w="0"/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497965" y="1622425"/>
            <a:ext cx="3432175" cy="2581275"/>
            <a:chOff x="401" y="3098"/>
            <a:chExt cx="5334" cy="4012"/>
          </a:xfrm>
        </p:grpSpPr>
        <p:pic>
          <p:nvPicPr>
            <p:cNvPr id="3" name="图片 2" descr="截屏2022-02-08 下午8.39.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1" y="3098"/>
              <a:ext cx="5335" cy="400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1" y="3118"/>
              <a:ext cx="5334" cy="3992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6267450" y="1736090"/>
            <a:ext cx="3387725" cy="2517775"/>
            <a:chOff x="6348" y="4676"/>
            <a:chExt cx="5334" cy="3964"/>
          </a:xfrm>
        </p:grpSpPr>
        <p:pic>
          <p:nvPicPr>
            <p:cNvPr id="6" name="图片 5" descr="截屏2022-02-08 下午8.39.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" y="4676"/>
              <a:ext cx="5335" cy="396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348" y="4676"/>
              <a:ext cx="5334" cy="3964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075587" y="4882739"/>
            <a:ext cx="7495748" cy="1814830"/>
          </a:xfrm>
          <a:prstGeom prst="rect">
            <a:avLst/>
          </a:prstGeom>
          <a:noFill/>
          <a:ln w="19050">
            <a:solidFill>
              <a:srgbClr val="446DA9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·</a:t>
            </a:r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快速准确，模型延展性强。</a:t>
            </a:r>
            <a:endParaRPr lang="en-US" altLang="zh-CN" sz="24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·</a:t>
            </a:r>
            <a:r>
              <a:rPr lang="zh-CN" altLang="en-US" sz="2400" b="1" dirty="0">
                <a:solidFill>
                  <a:srgbClr val="FFBA3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适用场合广泛：</a:t>
            </a:r>
            <a:endParaRPr lang="zh-CN" altLang="en-US" sz="2400" b="1" dirty="0">
              <a:solidFill>
                <a:srgbClr val="FFBA3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                  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视觉信号的故障诊断任务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声音信号的干扰噪声处理任务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各种领域的模式识别任务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84289" y="4445542"/>
            <a:ext cx="1863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性能提高</a:t>
            </a:r>
            <a:r>
              <a:rPr lang="en-US" altLang="zh-CN" sz="2400" b="1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25%</a:t>
            </a:r>
            <a:endParaRPr lang="en-US" altLang="zh-CN" sz="2400" b="1" dirty="0">
              <a:solidFill>
                <a:schemeClr val="accent4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9569" y="4462528"/>
            <a:ext cx="21926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性能提高</a:t>
            </a:r>
            <a:r>
              <a:rPr lang="en-US" altLang="zh-CN" sz="2400" b="1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35%</a:t>
            </a:r>
            <a:endParaRPr lang="en-US" altLang="zh-CN" sz="2400" b="1" dirty="0">
              <a:solidFill>
                <a:schemeClr val="accent4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0625" y="553011"/>
            <a:ext cx="219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汉仪超粗宋简" panose="02010600000101010101" charset="-122"/>
                <a:ea typeface="汉仪超粗宋简" panose="02010600000101010101" charset="-122"/>
              </a:rPr>
              <a:t>应用</a:t>
            </a:r>
            <a:r>
              <a:rPr lang="en-US" altLang="zh-CN" sz="3600" b="1" dirty="0">
                <a:solidFill>
                  <a:schemeClr val="bg1"/>
                </a:solidFill>
                <a:latin typeface="汉仪超粗宋简" panose="02010600000101010101" charset="-122"/>
                <a:ea typeface="汉仪超粗宋简" panose="02010600000101010101" charset="-122"/>
              </a:rPr>
              <a:t> </a:t>
            </a:r>
            <a:endParaRPr lang="zh-CN" altLang="en-US" sz="3600" b="1" dirty="0">
              <a:solidFill>
                <a:schemeClr val="bg1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6400" y="574040"/>
            <a:ext cx="79076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</a:t>
            </a:r>
            <a:r>
              <a:rPr lang="en-US" altLang="zh-CN" sz="2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Google TensorFlow</a:t>
            </a:r>
            <a:r>
              <a:rPr lang="zh-CN" altLang="en-US" sz="2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</a:t>
            </a:r>
            <a:r>
              <a:rPr lang="en-US" altLang="zh-CN" sz="2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b="1" dirty="0">
                <a:solidFill>
                  <a:srgbClr val="FFBA5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创新深度学习算</a:t>
            </a:r>
            <a:r>
              <a:rPr lang="zh-CN" altLang="en-US" sz="2800" b="1" dirty="0">
                <a:solidFill>
                  <a:srgbClr val="FFBA5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法</a:t>
            </a:r>
            <a:endParaRPr lang="zh-CN" altLang="en-US" sz="2800" b="1" dirty="0">
              <a:solidFill>
                <a:srgbClr val="FFBA5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800" b="1" dirty="0">
              <a:solidFill>
                <a:srgbClr val="FFBA5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357691" y="784737"/>
            <a:ext cx="365760" cy="183515"/>
            <a:chOff x="5234" y="646"/>
            <a:chExt cx="656" cy="289"/>
          </a:xfrm>
          <a:solidFill>
            <a:srgbClr val="7E8083"/>
          </a:solidFill>
        </p:grpSpPr>
        <p:sp>
          <p:nvSpPr>
            <p:cNvPr id="16" name="燕尾形 2"/>
            <p:cNvSpPr/>
            <p:nvPr/>
          </p:nvSpPr>
          <p:spPr>
            <a:xfrm>
              <a:off x="5234" y="647"/>
              <a:ext cx="323" cy="2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燕尾形 7"/>
            <p:cNvSpPr/>
            <p:nvPr/>
          </p:nvSpPr>
          <p:spPr>
            <a:xfrm>
              <a:off x="5568" y="646"/>
              <a:ext cx="322" cy="2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35" descr="2025212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699" y="5720530"/>
            <a:ext cx="294640" cy="294640"/>
          </a:xfrm>
          <a:prstGeom prst="rect">
            <a:avLst/>
          </a:prstGeom>
        </p:spPr>
      </p:pic>
      <p:pic>
        <p:nvPicPr>
          <p:cNvPr id="19" name="图片 36" descr="2025212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699" y="6041885"/>
            <a:ext cx="294640" cy="294640"/>
          </a:xfrm>
          <a:prstGeom prst="rect">
            <a:avLst/>
          </a:prstGeom>
        </p:spPr>
      </p:pic>
      <p:pic>
        <p:nvPicPr>
          <p:cNvPr id="20" name="图片 44" descr="2025212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699" y="6363241"/>
            <a:ext cx="294640" cy="294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72212" y="1347863"/>
            <a:ext cx="12412624" cy="723899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9832" y="1440643"/>
            <a:ext cx="94583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解决集装袋工业生产品控难题，提升行业产品质量</a:t>
            </a:r>
            <a:endParaRPr lang="zh-CN" alt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264994" y="21602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矩形 4"/>
          <p:cNvSpPr/>
          <p:nvPr/>
        </p:nvSpPr>
        <p:spPr>
          <a:xfrm>
            <a:off x="5927609" y="2160288"/>
            <a:ext cx="965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6915" y="6223053"/>
            <a:ext cx="3027680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费时费力效果不佳</a:t>
            </a:r>
            <a:endParaRPr lang="zh-CN" altLang="en-US" sz="2800" b="1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8244" y="6269970"/>
            <a:ext cx="3057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省时省力效果显著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50702" y="624521"/>
            <a:ext cx="55792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kumimoji="0" lang="en-US" altLang="zh-CN" sz="36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质量与效率的提升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rcRect t="20981" b="23131"/>
          <a:stretch>
            <a:fillRect/>
          </a:stretch>
        </p:blipFill>
        <p:spPr>
          <a:xfrm>
            <a:off x="1392248" y="1374549"/>
            <a:ext cx="3492418" cy="474898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504217" y="396579"/>
            <a:ext cx="4790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经济效益的提高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2890" y="1190625"/>
            <a:ext cx="520827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应用单位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南通联荣集团有限公司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经济效益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2021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年度产量增长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％</a:t>
            </a:r>
            <a:endParaRPr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单台机器售价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万元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dirty="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dirty="0"/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应用情况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结合机器视觉人工智能技术，研制的集装编织袋智能检测与分拣设备具备</a:t>
            </a:r>
            <a:r>
              <a:rPr 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智能化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实用性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的特点。目前整套设备在联荣集团</a:t>
            </a:r>
            <a:r>
              <a:rPr 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已经成功运行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，提高了35％的生产效率，已经识别合格集装袋</a:t>
            </a:r>
            <a:r>
              <a:rPr 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60余万张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，实现利润增长</a:t>
            </a:r>
            <a:r>
              <a:rPr 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850余万元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65" name="组合 15464"/>
          <p:cNvGrpSpPr/>
          <p:nvPr/>
        </p:nvGrpSpPr>
        <p:grpSpPr>
          <a:xfrm>
            <a:off x="2760748" y="2060858"/>
            <a:ext cx="2163783" cy="4442128"/>
            <a:chOff x="3263608" y="2141916"/>
            <a:chExt cx="2163783" cy="4442128"/>
          </a:xfrm>
        </p:grpSpPr>
        <p:sp>
          <p:nvSpPr>
            <p:cNvPr id="15466" name="矩形 15465"/>
            <p:cNvSpPr/>
            <p:nvPr/>
          </p:nvSpPr>
          <p:spPr>
            <a:xfrm>
              <a:off x="3263608" y="4871510"/>
              <a:ext cx="2095957" cy="1712534"/>
            </a:xfrm>
            <a:prstGeom prst="rect">
              <a:avLst/>
            </a:prstGeom>
            <a:gradFill flip="none" rotWithShape="1">
              <a:gsLst>
                <a:gs pos="100000">
                  <a:srgbClr val="0070C0">
                    <a:alpha val="20000"/>
                  </a:srgbClr>
                </a:gs>
                <a:gs pos="10000">
                  <a:srgbClr val="00B0F0">
                    <a:alpha val="20000"/>
                  </a:srgbClr>
                </a:gs>
              </a:gsLst>
              <a:lin ang="2700000" scaled="0"/>
              <a:tileRect/>
            </a:gradFill>
            <a:ln w="635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5467" name="矩形 15466"/>
            <p:cNvSpPr/>
            <p:nvPr/>
          </p:nvSpPr>
          <p:spPr>
            <a:xfrm>
              <a:off x="3331434" y="2141916"/>
              <a:ext cx="2095957" cy="1712534"/>
            </a:xfrm>
            <a:prstGeom prst="rect">
              <a:avLst/>
            </a:prstGeom>
            <a:gradFill flip="none" rotWithShape="1">
              <a:gsLst>
                <a:gs pos="100000">
                  <a:srgbClr val="0070C0">
                    <a:alpha val="20000"/>
                  </a:srgbClr>
                </a:gs>
                <a:gs pos="10000">
                  <a:srgbClr val="00B0F0">
                    <a:alpha val="20000"/>
                  </a:srgbClr>
                </a:gs>
              </a:gsLst>
              <a:lin ang="2700000" scaled="0"/>
              <a:tileRect/>
            </a:gradFill>
            <a:ln w="635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pic>
          <p:nvPicPr>
            <p:cNvPr id="15468" name="图片 1546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0079" y="2201398"/>
              <a:ext cx="1960760" cy="1600556"/>
            </a:xfrm>
            <a:prstGeom prst="rect">
              <a:avLst/>
            </a:prstGeom>
          </p:spPr>
        </p:pic>
      </p:grpSp>
      <p:grpSp>
        <p:nvGrpSpPr>
          <p:cNvPr id="15469" name="组合 15468"/>
          <p:cNvGrpSpPr/>
          <p:nvPr/>
        </p:nvGrpSpPr>
        <p:grpSpPr>
          <a:xfrm>
            <a:off x="2676902" y="1354542"/>
            <a:ext cx="3559545" cy="400109"/>
            <a:chOff x="1304814" y="5091772"/>
            <a:chExt cx="996395" cy="275332"/>
          </a:xfrm>
        </p:grpSpPr>
        <p:sp>
          <p:nvSpPr>
            <p:cNvPr id="15470" name="Freeform 18"/>
            <p:cNvSpPr/>
            <p:nvPr/>
          </p:nvSpPr>
          <p:spPr bwMode="auto">
            <a:xfrm flipH="1">
              <a:off x="1304814" y="5093077"/>
              <a:ext cx="996395" cy="273807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71" name="文本框 15470"/>
            <p:cNvSpPr txBox="1"/>
            <p:nvPr/>
          </p:nvSpPr>
          <p:spPr>
            <a:xfrm>
              <a:off x="1304814" y="5091772"/>
              <a:ext cx="996395" cy="275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基于激光扫描技术的测量系统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472" name="矩形 15471"/>
          <p:cNvSpPr/>
          <p:nvPr/>
        </p:nvSpPr>
        <p:spPr>
          <a:xfrm>
            <a:off x="5016076" y="2060489"/>
            <a:ext cx="1305864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使用激光扫描技术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的测量系统，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提升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判断产品形变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效率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FC000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grpSp>
        <p:nvGrpSpPr>
          <p:cNvPr id="15473" name="组合 15472"/>
          <p:cNvGrpSpPr/>
          <p:nvPr/>
        </p:nvGrpSpPr>
        <p:grpSpPr>
          <a:xfrm>
            <a:off x="-1491544" y="1656479"/>
            <a:ext cx="5962612" cy="2591322"/>
            <a:chOff x="-1327169" y="1656479"/>
            <a:chExt cx="5962612" cy="2591322"/>
          </a:xfrm>
        </p:grpSpPr>
        <p:grpSp>
          <p:nvGrpSpPr>
            <p:cNvPr id="15474" name="组合 15473"/>
            <p:cNvGrpSpPr/>
            <p:nvPr/>
          </p:nvGrpSpPr>
          <p:grpSpPr>
            <a:xfrm>
              <a:off x="-1327169" y="1656479"/>
              <a:ext cx="5962612" cy="2591322"/>
              <a:chOff x="-972912" y="3259162"/>
              <a:chExt cx="4659283" cy="2024902"/>
            </a:xfrm>
          </p:grpSpPr>
          <p:pic>
            <p:nvPicPr>
              <p:cNvPr id="15476" name="图片 15475" descr="黑暗中的灯光&#10;&#10;描述已自动生成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972912" y="3259162"/>
                <a:ext cx="4659283" cy="2024902"/>
              </a:xfrm>
              <a:prstGeom prst="rect">
                <a:avLst/>
              </a:prstGeom>
            </p:spPr>
          </p:pic>
          <p:grpSp>
            <p:nvGrpSpPr>
              <p:cNvPr id="15477" name="组合 15476"/>
              <p:cNvGrpSpPr/>
              <p:nvPr/>
            </p:nvGrpSpPr>
            <p:grpSpPr>
              <a:xfrm>
                <a:off x="226040" y="3661627"/>
                <a:ext cx="2219562" cy="1015748"/>
                <a:chOff x="1229140" y="1648561"/>
                <a:chExt cx="2219562" cy="1015748"/>
              </a:xfrm>
            </p:grpSpPr>
            <p:grpSp>
              <p:nvGrpSpPr>
                <p:cNvPr id="15478" name="组合 15477"/>
                <p:cNvGrpSpPr/>
                <p:nvPr/>
              </p:nvGrpSpPr>
              <p:grpSpPr>
                <a:xfrm>
                  <a:off x="1229140" y="1648561"/>
                  <a:ext cx="2219562" cy="1015748"/>
                  <a:chOff x="2422967" y="2118770"/>
                  <a:chExt cx="7346066" cy="3361816"/>
                </a:xfrm>
              </p:grpSpPr>
              <p:sp>
                <p:nvSpPr>
                  <p:cNvPr id="15480" name="任意多边形: 形状 15479"/>
                  <p:cNvSpPr/>
                  <p:nvPr/>
                </p:nvSpPr>
                <p:spPr>
                  <a:xfrm>
                    <a:off x="3167270" y="2295180"/>
                    <a:ext cx="5857460" cy="2845750"/>
                  </a:xfrm>
                  <a:custGeom>
                    <a:avLst/>
                    <a:gdLst>
                      <a:gd name="connsiteX0" fmla="*/ 0 w 5857460"/>
                      <a:gd name="connsiteY0" fmla="*/ 0 h 2845750"/>
                      <a:gd name="connsiteX1" fmla="*/ 5857460 w 5857460"/>
                      <a:gd name="connsiteY1" fmla="*/ 0 h 2845750"/>
                      <a:gd name="connsiteX2" fmla="*/ 5857460 w 5857460"/>
                      <a:gd name="connsiteY2" fmla="*/ 1895364 h 2845750"/>
                      <a:gd name="connsiteX3" fmla="*/ 5857460 w 5857460"/>
                      <a:gd name="connsiteY3" fmla="*/ 1900772 h 2845750"/>
                      <a:gd name="connsiteX4" fmla="*/ 5840795 w 5857460"/>
                      <a:gd name="connsiteY4" fmla="*/ 1900772 h 2845750"/>
                      <a:gd name="connsiteX5" fmla="*/ 2928730 w 5857460"/>
                      <a:gd name="connsiteY5" fmla="*/ 2845750 h 2845750"/>
                      <a:gd name="connsiteX6" fmla="*/ 16666 w 5857460"/>
                      <a:gd name="connsiteY6" fmla="*/ 1900772 h 2845750"/>
                      <a:gd name="connsiteX7" fmla="*/ 0 w 5857460"/>
                      <a:gd name="connsiteY7" fmla="*/ 1900772 h 2845750"/>
                      <a:gd name="connsiteX8" fmla="*/ 0 w 5857460"/>
                      <a:gd name="connsiteY8" fmla="*/ 1895364 h 284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57460" h="2845750">
                        <a:moveTo>
                          <a:pt x="0" y="0"/>
                        </a:moveTo>
                        <a:lnTo>
                          <a:pt x="5857460" y="0"/>
                        </a:lnTo>
                        <a:lnTo>
                          <a:pt x="5857460" y="1895364"/>
                        </a:lnTo>
                        <a:lnTo>
                          <a:pt x="5857460" y="1900772"/>
                        </a:lnTo>
                        <a:lnTo>
                          <a:pt x="5840795" y="1900772"/>
                        </a:lnTo>
                        <a:lnTo>
                          <a:pt x="2928730" y="2845750"/>
                        </a:lnTo>
                        <a:lnTo>
                          <a:pt x="16666" y="1900772"/>
                        </a:lnTo>
                        <a:lnTo>
                          <a:pt x="0" y="1900772"/>
                        </a:lnTo>
                        <a:lnTo>
                          <a:pt x="0" y="1895364"/>
                        </a:lnTo>
                        <a:close/>
                      </a:path>
                    </a:pathLst>
                  </a:custGeom>
                  <a:gradFill>
                    <a:gsLst>
                      <a:gs pos="8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3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838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905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81" name="菱形 15480"/>
                  <p:cNvSpPr/>
                  <p:nvPr/>
                </p:nvSpPr>
                <p:spPr>
                  <a:xfrm>
                    <a:off x="2422967" y="2900501"/>
                    <a:ext cx="7346066" cy="2580085"/>
                  </a:xfrm>
                  <a:prstGeom prst="diamond">
                    <a:avLst/>
                  </a:prstGeom>
                  <a:gradFill>
                    <a:gsLst>
                      <a:gs pos="4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0000"/>
                        </a:schemeClr>
                      </a:gs>
                    </a:gsLst>
                    <a:lin ang="5400000" scaled="1"/>
                  </a:gradFill>
                  <a:ln w="6350">
                    <a:gradFill>
                      <a:gsLst>
                        <a:gs pos="13000">
                          <a:schemeClr val="accent1">
                            <a:alpha val="0"/>
                          </a:schemeClr>
                        </a:gs>
                        <a:gs pos="100000">
                          <a:schemeClr val="accent1">
                            <a:alpha val="4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algn="ctr" rotWithShape="0">
                      <a:schemeClr val="accent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838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90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82" name="菱形 15481"/>
                  <p:cNvSpPr/>
                  <p:nvPr/>
                </p:nvSpPr>
                <p:spPr>
                  <a:xfrm>
                    <a:off x="3167270" y="3240158"/>
                    <a:ext cx="5857460" cy="1900772"/>
                  </a:xfrm>
                  <a:prstGeom prst="diamond">
                    <a:avLst/>
                  </a:prstGeom>
                  <a:noFill/>
                  <a:ln w="19050">
                    <a:gradFill>
                      <a:gsLst>
                        <a:gs pos="900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ln>
                  <a:effectLst>
                    <a:outerShdw blurRad="50800" algn="ctr" rotWithShape="0">
                      <a:schemeClr val="accent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838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905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cxnSp>
                <p:nvCxnSpPr>
                  <p:cNvPr id="15483" name="直接连接符 15482"/>
                  <p:cNvCxnSpPr/>
                  <p:nvPr/>
                </p:nvCxnSpPr>
                <p:spPr>
                  <a:xfrm flipV="1">
                    <a:off x="8027573" y="3974660"/>
                    <a:ext cx="0" cy="537173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4" name="直接连接符 15483"/>
                  <p:cNvCxnSpPr/>
                  <p:nvPr/>
                </p:nvCxnSpPr>
                <p:spPr>
                  <a:xfrm flipV="1">
                    <a:off x="7991816" y="4311717"/>
                    <a:ext cx="0" cy="204601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5" name="直接连接符 15484"/>
                  <p:cNvCxnSpPr/>
                  <p:nvPr/>
                </p:nvCxnSpPr>
                <p:spPr>
                  <a:xfrm flipV="1">
                    <a:off x="8065464" y="4105008"/>
                    <a:ext cx="0" cy="39201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86" name="菱形 15485"/>
                  <p:cNvSpPr/>
                  <p:nvPr/>
                </p:nvSpPr>
                <p:spPr>
                  <a:xfrm>
                    <a:off x="4122421" y="3528060"/>
                    <a:ext cx="3947160" cy="1200441"/>
                  </a:xfrm>
                  <a:prstGeom prst="diamond">
                    <a:avLst/>
                  </a:prstGeom>
                  <a:noFill/>
                  <a:ln w="6350">
                    <a:gradFill>
                      <a:gsLst>
                        <a:gs pos="36000">
                          <a:schemeClr val="accent1">
                            <a:alpha val="0"/>
                          </a:schemeClr>
                        </a:gs>
                        <a:gs pos="100000">
                          <a:schemeClr val="accent1">
                            <a:alpha val="15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838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905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cxnSp>
                <p:nvCxnSpPr>
                  <p:cNvPr id="15487" name="直接连接符 15486"/>
                  <p:cNvCxnSpPr/>
                  <p:nvPr/>
                </p:nvCxnSpPr>
                <p:spPr>
                  <a:xfrm flipV="1">
                    <a:off x="8429438" y="3998062"/>
                    <a:ext cx="0" cy="39201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8" name="直接连接符 15487"/>
                  <p:cNvCxnSpPr/>
                  <p:nvPr/>
                </p:nvCxnSpPr>
                <p:spPr>
                  <a:xfrm flipV="1">
                    <a:off x="8461843" y="3926402"/>
                    <a:ext cx="0" cy="436116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9" name="直接连接符 15488"/>
                  <p:cNvCxnSpPr/>
                  <p:nvPr/>
                </p:nvCxnSpPr>
                <p:spPr>
                  <a:xfrm flipV="1">
                    <a:off x="8494248" y="4077719"/>
                    <a:ext cx="0" cy="279016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90" name="直接连接符 15489"/>
                  <p:cNvCxnSpPr/>
                  <p:nvPr/>
                </p:nvCxnSpPr>
                <p:spPr>
                  <a:xfrm flipV="1">
                    <a:off x="8526654" y="3904893"/>
                    <a:ext cx="0" cy="447142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491" name="组合 15490"/>
                  <p:cNvGrpSpPr/>
                  <p:nvPr/>
                </p:nvGrpSpPr>
                <p:grpSpPr>
                  <a:xfrm>
                    <a:off x="7152513" y="4340172"/>
                    <a:ext cx="73879" cy="462758"/>
                    <a:chOff x="6774031" y="5572125"/>
                    <a:chExt cx="47625" cy="388433"/>
                  </a:xfrm>
                </p:grpSpPr>
                <p:cxnSp>
                  <p:nvCxnSpPr>
                    <p:cNvPr id="15500" name="直接连接符 15499"/>
                    <p:cNvCxnSpPr/>
                    <p:nvPr/>
                  </p:nvCxnSpPr>
                  <p:spPr>
                    <a:xfrm flipV="1">
                      <a:off x="6798796" y="5572125"/>
                      <a:ext cx="0" cy="371288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/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01" name="直接连接符 15500"/>
                    <p:cNvCxnSpPr/>
                    <p:nvPr/>
                  </p:nvCxnSpPr>
                  <p:spPr>
                    <a:xfrm flipV="1">
                      <a:off x="6774031" y="5819140"/>
                      <a:ext cx="0" cy="141418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>
                              <a:alpha val="50000"/>
                            </a:schemeClr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02" name="直接连接符 15501"/>
                    <p:cNvCxnSpPr/>
                    <p:nvPr/>
                  </p:nvCxnSpPr>
                  <p:spPr>
                    <a:xfrm flipV="1">
                      <a:off x="6821656" y="5659209"/>
                      <a:ext cx="0" cy="270958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>
                              <a:alpha val="30000"/>
                            </a:schemeClr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492" name="组合 15491"/>
                  <p:cNvGrpSpPr/>
                  <p:nvPr/>
                </p:nvGrpSpPr>
                <p:grpSpPr>
                  <a:xfrm flipH="1">
                    <a:off x="3848165" y="3976101"/>
                    <a:ext cx="73879" cy="454486"/>
                    <a:chOff x="6774031" y="5572126"/>
                    <a:chExt cx="47625" cy="381489"/>
                  </a:xfrm>
                </p:grpSpPr>
                <p:cxnSp>
                  <p:nvCxnSpPr>
                    <p:cNvPr id="15497" name="直接连接符 15496"/>
                    <p:cNvCxnSpPr/>
                    <p:nvPr/>
                  </p:nvCxnSpPr>
                  <p:spPr>
                    <a:xfrm flipH="1" flipV="1">
                      <a:off x="6798796" y="5572126"/>
                      <a:ext cx="0" cy="367605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/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98" name="直接连接符 15497"/>
                    <p:cNvCxnSpPr/>
                    <p:nvPr/>
                  </p:nvCxnSpPr>
                  <p:spPr>
                    <a:xfrm flipH="1" flipV="1">
                      <a:off x="6774031" y="5819140"/>
                      <a:ext cx="0" cy="134475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>
                              <a:alpha val="50000"/>
                            </a:schemeClr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99" name="直接连接符 15498"/>
                    <p:cNvCxnSpPr/>
                    <p:nvPr/>
                  </p:nvCxnSpPr>
                  <p:spPr>
                    <a:xfrm flipH="1" flipV="1">
                      <a:off x="6821656" y="5676267"/>
                      <a:ext cx="0" cy="251897"/>
                    </a:xfrm>
                    <a:prstGeom prst="line">
                      <a:avLst/>
                    </a:prstGeom>
                    <a:ln>
                      <a:gradFill>
                        <a:gsLst>
                          <a:gs pos="0">
                            <a:schemeClr val="accent1">
                              <a:alpha val="30000"/>
                            </a:schemeClr>
                          </a:gs>
                          <a:gs pos="100000">
                            <a:schemeClr val="accent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493" name="直接连接符 15492"/>
                  <p:cNvCxnSpPr/>
                  <p:nvPr/>
                </p:nvCxnSpPr>
                <p:spPr>
                  <a:xfrm flipV="1">
                    <a:off x="4428075" y="4365354"/>
                    <a:ext cx="0" cy="23243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94" name="直接连接符 15493"/>
                  <p:cNvCxnSpPr/>
                  <p:nvPr/>
                </p:nvCxnSpPr>
                <p:spPr>
                  <a:xfrm flipV="1">
                    <a:off x="4348653" y="4421049"/>
                    <a:ext cx="0" cy="160206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95" name="直接连接符 15494"/>
                  <p:cNvCxnSpPr/>
                  <p:nvPr/>
                </p:nvCxnSpPr>
                <p:spPr>
                  <a:xfrm flipV="1">
                    <a:off x="4392612" y="4019921"/>
                    <a:ext cx="0" cy="564089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96" name="任意多边形: 形状 15495"/>
                  <p:cNvSpPr/>
                  <p:nvPr/>
                </p:nvSpPr>
                <p:spPr>
                  <a:xfrm>
                    <a:off x="2956559" y="2118770"/>
                    <a:ext cx="6278879" cy="3184751"/>
                  </a:xfrm>
                  <a:custGeom>
                    <a:avLst/>
                    <a:gdLst>
                      <a:gd name="connsiteX0" fmla="*/ 0 w 5857460"/>
                      <a:gd name="connsiteY0" fmla="*/ 0 h 2845750"/>
                      <a:gd name="connsiteX1" fmla="*/ 5857460 w 5857460"/>
                      <a:gd name="connsiteY1" fmla="*/ 0 h 2845750"/>
                      <a:gd name="connsiteX2" fmla="*/ 5857460 w 5857460"/>
                      <a:gd name="connsiteY2" fmla="*/ 1895364 h 2845750"/>
                      <a:gd name="connsiteX3" fmla="*/ 5857460 w 5857460"/>
                      <a:gd name="connsiteY3" fmla="*/ 1900772 h 2845750"/>
                      <a:gd name="connsiteX4" fmla="*/ 5840795 w 5857460"/>
                      <a:gd name="connsiteY4" fmla="*/ 1900772 h 2845750"/>
                      <a:gd name="connsiteX5" fmla="*/ 2928730 w 5857460"/>
                      <a:gd name="connsiteY5" fmla="*/ 2845750 h 2845750"/>
                      <a:gd name="connsiteX6" fmla="*/ 16666 w 5857460"/>
                      <a:gd name="connsiteY6" fmla="*/ 1900772 h 2845750"/>
                      <a:gd name="connsiteX7" fmla="*/ 0 w 5857460"/>
                      <a:gd name="connsiteY7" fmla="*/ 1900772 h 2845750"/>
                      <a:gd name="connsiteX8" fmla="*/ 0 w 5857460"/>
                      <a:gd name="connsiteY8" fmla="*/ 1895364 h 284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57460" h="2845750">
                        <a:moveTo>
                          <a:pt x="0" y="0"/>
                        </a:moveTo>
                        <a:lnTo>
                          <a:pt x="5857460" y="0"/>
                        </a:lnTo>
                        <a:lnTo>
                          <a:pt x="5857460" y="1895364"/>
                        </a:lnTo>
                        <a:lnTo>
                          <a:pt x="5857460" y="1900772"/>
                        </a:lnTo>
                        <a:lnTo>
                          <a:pt x="5840795" y="1900772"/>
                        </a:lnTo>
                        <a:lnTo>
                          <a:pt x="2928730" y="2845750"/>
                        </a:lnTo>
                        <a:lnTo>
                          <a:pt x="16666" y="1900772"/>
                        </a:lnTo>
                        <a:lnTo>
                          <a:pt x="0" y="1900772"/>
                        </a:lnTo>
                        <a:lnTo>
                          <a:pt x="0" y="1895364"/>
                        </a:lnTo>
                        <a:close/>
                      </a:path>
                    </a:pathLst>
                  </a:custGeom>
                  <a:gradFill>
                    <a:gsLst>
                      <a:gs pos="44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8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838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905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5479" name="文本框 15478"/>
                <p:cNvSpPr txBox="1"/>
                <p:nvPr/>
              </p:nvSpPr>
              <p:spPr>
                <a:xfrm>
                  <a:off x="1525795" y="1801890"/>
                  <a:ext cx="1626250" cy="4292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36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rgbClr val="FFC000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字魂181号-飞驰标题体" panose="00000500000000000000" pitchFamily="2" charset="-122"/>
                      <a:ea typeface="字魂181号-飞驰标题体" panose="00000500000000000000" pitchFamily="2" charset="-122"/>
                      <a:cs typeface="+mn-cs"/>
                    </a:rPr>
                    <a:t>效民机械</a:t>
                  </a:r>
                  <a:endPara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cs typeface="+mn-cs"/>
                  </a:endParaRPr>
                </a:p>
              </p:txBody>
            </p:sp>
          </p:grpSp>
        </p:grpSp>
        <p:pic>
          <p:nvPicPr>
            <p:cNvPr id="15475" name="图片 154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674" y="2786988"/>
              <a:ext cx="672322" cy="65462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5503" name="组合 15502"/>
          <p:cNvGrpSpPr/>
          <p:nvPr/>
        </p:nvGrpSpPr>
        <p:grpSpPr>
          <a:xfrm>
            <a:off x="-1348434" y="4186322"/>
            <a:ext cx="7518184" cy="2703003"/>
            <a:chOff x="-1184059" y="3954762"/>
            <a:chExt cx="7518184" cy="2703003"/>
          </a:xfrm>
        </p:grpSpPr>
        <p:grpSp>
          <p:nvGrpSpPr>
            <p:cNvPr id="15504" name="组合 15503"/>
            <p:cNvGrpSpPr/>
            <p:nvPr/>
          </p:nvGrpSpPr>
          <p:grpSpPr>
            <a:xfrm>
              <a:off x="-1184059" y="4066443"/>
              <a:ext cx="5962612" cy="2591322"/>
              <a:chOff x="-972912" y="3259162"/>
              <a:chExt cx="4659283" cy="2024902"/>
            </a:xfrm>
          </p:grpSpPr>
          <p:pic>
            <p:nvPicPr>
              <p:cNvPr id="15512" name="图片 15511" descr="黑暗中的灯光&#10;&#10;描述已自动生成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972912" y="3259162"/>
                <a:ext cx="4659283" cy="2024902"/>
              </a:xfrm>
              <a:prstGeom prst="rect">
                <a:avLst/>
              </a:prstGeom>
            </p:spPr>
          </p:pic>
          <p:grpSp>
            <p:nvGrpSpPr>
              <p:cNvPr id="15513" name="组合 15512"/>
              <p:cNvGrpSpPr/>
              <p:nvPr/>
            </p:nvGrpSpPr>
            <p:grpSpPr>
              <a:xfrm>
                <a:off x="226040" y="3661627"/>
                <a:ext cx="2219562" cy="1015748"/>
                <a:chOff x="2422967" y="2118770"/>
                <a:chExt cx="7346066" cy="3361816"/>
              </a:xfrm>
            </p:grpSpPr>
            <p:sp>
              <p:nvSpPr>
                <p:cNvPr id="15514" name="任意多边形: 形状 15513"/>
                <p:cNvSpPr/>
                <p:nvPr/>
              </p:nvSpPr>
              <p:spPr>
                <a:xfrm>
                  <a:off x="3167270" y="2295180"/>
                  <a:ext cx="5857460" cy="2845750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15" name="菱形 15514"/>
                <p:cNvSpPr/>
                <p:nvPr/>
              </p:nvSpPr>
              <p:spPr>
                <a:xfrm>
                  <a:off x="2422967" y="2900501"/>
                  <a:ext cx="7346066" cy="2580085"/>
                </a:xfrm>
                <a:prstGeom prst="diamond">
                  <a:avLst/>
                </a:prstGeom>
                <a:gradFill>
                  <a:gsLst>
                    <a:gs pos="46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gradFill>
                    <a:gsLst>
                      <a:gs pos="13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16" name="菱形 15515"/>
                <p:cNvSpPr/>
                <p:nvPr/>
              </p:nvSpPr>
              <p:spPr>
                <a:xfrm>
                  <a:off x="3167270" y="3240158"/>
                  <a:ext cx="5857460" cy="1900772"/>
                </a:xfrm>
                <a:prstGeom prst="diamond">
                  <a:avLst/>
                </a:prstGeom>
                <a:noFill/>
                <a:ln w="19050">
                  <a:gradFill>
                    <a:gsLst>
                      <a:gs pos="9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17" name="直接连接符 15516"/>
                <p:cNvCxnSpPr/>
                <p:nvPr/>
              </p:nvCxnSpPr>
              <p:spPr>
                <a:xfrm flipV="1">
                  <a:off x="8027573" y="3974660"/>
                  <a:ext cx="0" cy="53717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18" name="直接连接符 15517"/>
                <p:cNvCxnSpPr/>
                <p:nvPr/>
              </p:nvCxnSpPr>
              <p:spPr>
                <a:xfrm flipV="1">
                  <a:off x="7991816" y="4311717"/>
                  <a:ext cx="0" cy="2046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19" name="直接连接符 15518"/>
                <p:cNvCxnSpPr/>
                <p:nvPr/>
              </p:nvCxnSpPr>
              <p:spPr>
                <a:xfrm flipV="1">
                  <a:off x="8065464" y="4105008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20" name="菱形 15519"/>
                <p:cNvSpPr/>
                <p:nvPr/>
              </p:nvSpPr>
              <p:spPr>
                <a:xfrm>
                  <a:off x="4122421" y="3528060"/>
                  <a:ext cx="3947160" cy="1200441"/>
                </a:xfrm>
                <a:prstGeom prst="diamond">
                  <a:avLst/>
                </a:prstGeom>
                <a:noFill/>
                <a:ln w="6350">
                  <a:gradFill>
                    <a:gsLst>
                      <a:gs pos="3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5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21" name="直接连接符 15520"/>
                <p:cNvCxnSpPr/>
                <p:nvPr/>
              </p:nvCxnSpPr>
              <p:spPr>
                <a:xfrm flipV="1">
                  <a:off x="8429438" y="3998062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2" name="直接连接符 15521"/>
                <p:cNvCxnSpPr/>
                <p:nvPr/>
              </p:nvCxnSpPr>
              <p:spPr>
                <a:xfrm flipV="1">
                  <a:off x="8461843" y="3926402"/>
                  <a:ext cx="0" cy="4361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3" name="直接连接符 15522"/>
                <p:cNvCxnSpPr/>
                <p:nvPr/>
              </p:nvCxnSpPr>
              <p:spPr>
                <a:xfrm flipV="1">
                  <a:off x="8494248" y="4077719"/>
                  <a:ext cx="0" cy="2790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4" name="直接连接符 15523"/>
                <p:cNvCxnSpPr/>
                <p:nvPr/>
              </p:nvCxnSpPr>
              <p:spPr>
                <a:xfrm flipV="1">
                  <a:off x="8526654" y="3904893"/>
                  <a:ext cx="0" cy="4471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525" name="组合 15524"/>
                <p:cNvGrpSpPr/>
                <p:nvPr/>
              </p:nvGrpSpPr>
              <p:grpSpPr>
                <a:xfrm>
                  <a:off x="7152513" y="4340172"/>
                  <a:ext cx="73879" cy="462758"/>
                  <a:chOff x="6774031" y="5572125"/>
                  <a:chExt cx="47625" cy="388433"/>
                </a:xfrm>
              </p:grpSpPr>
              <p:cxnSp>
                <p:nvCxnSpPr>
                  <p:cNvPr id="15534" name="直接连接符 15533"/>
                  <p:cNvCxnSpPr/>
                  <p:nvPr/>
                </p:nvCxnSpPr>
                <p:spPr>
                  <a:xfrm flipV="1">
                    <a:off x="6798796" y="5572125"/>
                    <a:ext cx="0" cy="37128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5" name="直接连接符 15534"/>
                  <p:cNvCxnSpPr/>
                  <p:nvPr/>
                </p:nvCxnSpPr>
                <p:spPr>
                  <a:xfrm flipV="1">
                    <a:off x="6774031" y="5819140"/>
                    <a:ext cx="0" cy="14141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6" name="直接连接符 15535"/>
                  <p:cNvCxnSpPr/>
                  <p:nvPr/>
                </p:nvCxnSpPr>
                <p:spPr>
                  <a:xfrm flipV="1">
                    <a:off x="6821656" y="5659209"/>
                    <a:ext cx="0" cy="27095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26" name="组合 15525"/>
                <p:cNvGrpSpPr/>
                <p:nvPr/>
              </p:nvGrpSpPr>
              <p:grpSpPr>
                <a:xfrm flipH="1">
                  <a:off x="3848165" y="3976101"/>
                  <a:ext cx="73879" cy="454486"/>
                  <a:chOff x="6774031" y="5572126"/>
                  <a:chExt cx="47625" cy="381489"/>
                </a:xfrm>
              </p:grpSpPr>
              <p:cxnSp>
                <p:nvCxnSpPr>
                  <p:cNvPr id="15531" name="直接连接符 15530"/>
                  <p:cNvCxnSpPr/>
                  <p:nvPr/>
                </p:nvCxnSpPr>
                <p:spPr>
                  <a:xfrm flipH="1" flipV="1">
                    <a:off x="6798796" y="5572126"/>
                    <a:ext cx="0" cy="36760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2" name="直接连接符 15531"/>
                  <p:cNvCxnSpPr/>
                  <p:nvPr/>
                </p:nvCxnSpPr>
                <p:spPr>
                  <a:xfrm flipH="1" flipV="1">
                    <a:off x="6774031" y="5819140"/>
                    <a:ext cx="0" cy="13447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3" name="直接连接符 15532"/>
                  <p:cNvCxnSpPr/>
                  <p:nvPr/>
                </p:nvCxnSpPr>
                <p:spPr>
                  <a:xfrm flipH="1" flipV="1">
                    <a:off x="6821656" y="5676267"/>
                    <a:ext cx="0" cy="251897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527" name="直接连接符 15526"/>
                <p:cNvCxnSpPr/>
                <p:nvPr/>
              </p:nvCxnSpPr>
              <p:spPr>
                <a:xfrm flipV="1">
                  <a:off x="4428075" y="4365354"/>
                  <a:ext cx="0" cy="23243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8" name="直接连接符 15527"/>
                <p:cNvCxnSpPr/>
                <p:nvPr/>
              </p:nvCxnSpPr>
              <p:spPr>
                <a:xfrm flipV="1">
                  <a:off x="4348653" y="4421049"/>
                  <a:ext cx="0" cy="1602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9" name="直接连接符 15528"/>
                <p:cNvCxnSpPr/>
                <p:nvPr/>
              </p:nvCxnSpPr>
              <p:spPr>
                <a:xfrm flipV="1">
                  <a:off x="4392612" y="4019921"/>
                  <a:ext cx="0" cy="564089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30" name="任意多边形: 形状 15529"/>
                <p:cNvSpPr/>
                <p:nvPr/>
              </p:nvSpPr>
              <p:spPr>
                <a:xfrm>
                  <a:off x="2956559" y="2118770"/>
                  <a:ext cx="6278879" cy="3184751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44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8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5505" name="组合 15504"/>
            <p:cNvGrpSpPr/>
            <p:nvPr/>
          </p:nvGrpSpPr>
          <p:grpSpPr>
            <a:xfrm>
              <a:off x="660274" y="3954762"/>
              <a:ext cx="5673851" cy="2293291"/>
              <a:chOff x="660274" y="3954762"/>
              <a:chExt cx="5673851" cy="2293291"/>
            </a:xfrm>
          </p:grpSpPr>
          <p:pic>
            <p:nvPicPr>
              <p:cNvPr id="15506" name="Picture 4" descr="重庆惠科金渝光电科技有限公司- 企查查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 bwMode="auto">
              <a:xfrm>
                <a:off x="660274" y="4379133"/>
                <a:ext cx="2105774" cy="1643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07" name="图片 1550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472" y="4626049"/>
                <a:ext cx="1991043" cy="1533656"/>
              </a:xfrm>
              <a:prstGeom prst="rect">
                <a:avLst/>
              </a:prstGeom>
            </p:spPr>
          </p:pic>
          <p:sp>
            <p:nvSpPr>
              <p:cNvPr id="15508" name="矩形 15507"/>
              <p:cNvSpPr/>
              <p:nvPr/>
            </p:nvSpPr>
            <p:spPr>
              <a:xfrm>
                <a:off x="5138863" y="4494818"/>
                <a:ext cx="1195262" cy="1753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使用该系统可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降低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mask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成本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、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缩短交期、提高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产品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POSans B" panose="00020600040101010101" pitchFamily="18" charset="-122"/>
                  </a:rPr>
                  <a:t>品质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endParaRPr>
              </a:p>
            </p:txBody>
          </p:sp>
          <p:grpSp>
            <p:nvGrpSpPr>
              <p:cNvPr id="15509" name="组合 15508"/>
              <p:cNvGrpSpPr/>
              <p:nvPr/>
            </p:nvGrpSpPr>
            <p:grpSpPr>
              <a:xfrm>
                <a:off x="2774580" y="3954762"/>
                <a:ext cx="3559545" cy="400109"/>
                <a:chOff x="1304814" y="5091772"/>
                <a:chExt cx="996395" cy="275332"/>
              </a:xfrm>
            </p:grpSpPr>
            <p:sp>
              <p:nvSpPr>
                <p:cNvPr id="15510" name="Freeform 18"/>
                <p:cNvSpPr/>
                <p:nvPr/>
              </p:nvSpPr>
              <p:spPr bwMode="auto">
                <a:xfrm flipH="1">
                  <a:off x="1304814" y="5093077"/>
                  <a:ext cx="996395" cy="273807"/>
                </a:xfrm>
                <a:custGeom>
                  <a:avLst/>
                  <a:gdLst>
                    <a:gd name="T0" fmla="*/ 2061 w 2061"/>
                    <a:gd name="T1" fmla="*/ 3 h 649"/>
                    <a:gd name="T2" fmla="*/ 2061 w 2061"/>
                    <a:gd name="T3" fmla="*/ 649 h 649"/>
                    <a:gd name="T4" fmla="*/ 0 w 2061"/>
                    <a:gd name="T5" fmla="*/ 647 h 649"/>
                    <a:gd name="T6" fmla="*/ 0 w 2061"/>
                    <a:gd name="T7" fmla="*/ 0 h 649"/>
                    <a:gd name="T8" fmla="*/ 2061 w 2061"/>
                    <a:gd name="T9" fmla="*/ 3 h 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1" h="649">
                      <a:moveTo>
                        <a:pt x="2061" y="3"/>
                      </a:moveTo>
                      <a:lnTo>
                        <a:pt x="2061" y="649"/>
                      </a:lnTo>
                      <a:lnTo>
                        <a:pt x="0" y="647"/>
                      </a:lnTo>
                      <a:lnTo>
                        <a:pt x="0" y="0"/>
                      </a:lnTo>
                      <a:lnTo>
                        <a:pt x="2061" y="3"/>
                      </a:lnTo>
                      <a:close/>
                    </a:path>
                  </a:pathLst>
                </a:custGeom>
                <a:gradFill>
                  <a:gsLst>
                    <a:gs pos="62000">
                      <a:srgbClr val="3D6CC1">
                        <a:alpha val="0"/>
                      </a:srgbClr>
                    </a:gs>
                    <a:gs pos="48000">
                      <a:srgbClr val="3D6CC1">
                        <a:alpha val="0"/>
                      </a:srgbClr>
                    </a:gs>
                    <a:gs pos="0">
                      <a:srgbClr val="3D6CC1">
                        <a:alpha val="60000"/>
                      </a:srgbClr>
                    </a:gs>
                    <a:gs pos="100000">
                      <a:srgbClr val="3D6CC1">
                        <a:alpha val="60000"/>
                      </a:srgbClr>
                    </a:gs>
                  </a:gsLst>
                  <a:lin ang="5400000" scaled="1"/>
                </a:gradFill>
                <a:ln>
                  <a:gradFill flip="none" rotWithShape="1">
                    <a:gsLst>
                      <a:gs pos="0">
                        <a:srgbClr val="4DE7FC">
                          <a:alpha val="50000"/>
                        </a:srgbClr>
                      </a:gs>
                      <a:gs pos="50000">
                        <a:srgbClr val="ACE2F8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5511" name="文本框 15510"/>
                <p:cNvSpPr txBox="1"/>
                <p:nvPr/>
              </p:nvSpPr>
              <p:spPr>
                <a:xfrm>
                  <a:off x="1304814" y="5091772"/>
                  <a:ext cx="996395" cy="275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PCB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电路板缺陷检测系统</a:t>
                  </a:r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5537" name="组合 15536"/>
          <p:cNvGrpSpPr/>
          <p:nvPr/>
        </p:nvGrpSpPr>
        <p:grpSpPr>
          <a:xfrm>
            <a:off x="4704091" y="1659155"/>
            <a:ext cx="5962612" cy="2591322"/>
            <a:chOff x="-972912" y="3259162"/>
            <a:chExt cx="4659283" cy="2024902"/>
          </a:xfrm>
        </p:grpSpPr>
        <p:pic>
          <p:nvPicPr>
            <p:cNvPr id="15538" name="图片 15537" descr="黑暗中的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72912" y="3259162"/>
              <a:ext cx="4659283" cy="2024902"/>
            </a:xfrm>
            <a:prstGeom prst="rect">
              <a:avLst/>
            </a:prstGeom>
          </p:spPr>
        </p:pic>
        <p:grpSp>
          <p:nvGrpSpPr>
            <p:cNvPr id="15539" name="组合 15538"/>
            <p:cNvGrpSpPr/>
            <p:nvPr/>
          </p:nvGrpSpPr>
          <p:grpSpPr>
            <a:xfrm>
              <a:off x="226040" y="3661627"/>
              <a:ext cx="2219562" cy="1015748"/>
              <a:chOff x="1229140" y="1648561"/>
              <a:chExt cx="2219562" cy="1015748"/>
            </a:xfrm>
          </p:grpSpPr>
          <p:grpSp>
            <p:nvGrpSpPr>
              <p:cNvPr id="15540" name="组合 15539"/>
              <p:cNvGrpSpPr/>
              <p:nvPr/>
            </p:nvGrpSpPr>
            <p:grpSpPr>
              <a:xfrm>
                <a:off x="1229140" y="1648561"/>
                <a:ext cx="2219562" cy="1015748"/>
                <a:chOff x="2422967" y="2118770"/>
                <a:chExt cx="7346066" cy="3361816"/>
              </a:xfrm>
            </p:grpSpPr>
            <p:sp>
              <p:nvSpPr>
                <p:cNvPr id="15542" name="任意多边形: 形状 15541"/>
                <p:cNvSpPr/>
                <p:nvPr/>
              </p:nvSpPr>
              <p:spPr>
                <a:xfrm>
                  <a:off x="3167270" y="2295180"/>
                  <a:ext cx="5857460" cy="2845750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43" name="菱形 15542"/>
                <p:cNvSpPr/>
                <p:nvPr/>
              </p:nvSpPr>
              <p:spPr>
                <a:xfrm>
                  <a:off x="2422967" y="2900501"/>
                  <a:ext cx="7346066" cy="2580085"/>
                </a:xfrm>
                <a:prstGeom prst="diamond">
                  <a:avLst/>
                </a:prstGeom>
                <a:gradFill>
                  <a:gsLst>
                    <a:gs pos="46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gradFill>
                    <a:gsLst>
                      <a:gs pos="13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44" name="菱形 15543"/>
                <p:cNvSpPr/>
                <p:nvPr/>
              </p:nvSpPr>
              <p:spPr>
                <a:xfrm>
                  <a:off x="3167270" y="3240158"/>
                  <a:ext cx="5857460" cy="1900772"/>
                </a:xfrm>
                <a:prstGeom prst="diamond">
                  <a:avLst/>
                </a:prstGeom>
                <a:noFill/>
                <a:ln w="19050">
                  <a:gradFill>
                    <a:gsLst>
                      <a:gs pos="9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45" name="直接连接符 15544"/>
                <p:cNvCxnSpPr/>
                <p:nvPr/>
              </p:nvCxnSpPr>
              <p:spPr>
                <a:xfrm flipV="1">
                  <a:off x="8027573" y="3974660"/>
                  <a:ext cx="0" cy="53717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46" name="直接连接符 15545"/>
                <p:cNvCxnSpPr/>
                <p:nvPr/>
              </p:nvCxnSpPr>
              <p:spPr>
                <a:xfrm flipV="1">
                  <a:off x="7991816" y="4311717"/>
                  <a:ext cx="0" cy="2046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47" name="直接连接符 15546"/>
                <p:cNvCxnSpPr/>
                <p:nvPr/>
              </p:nvCxnSpPr>
              <p:spPr>
                <a:xfrm flipV="1">
                  <a:off x="8065464" y="4105008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48" name="菱形 15547"/>
                <p:cNvSpPr/>
                <p:nvPr/>
              </p:nvSpPr>
              <p:spPr>
                <a:xfrm>
                  <a:off x="4122421" y="3528060"/>
                  <a:ext cx="3947160" cy="1200441"/>
                </a:xfrm>
                <a:prstGeom prst="diamond">
                  <a:avLst/>
                </a:prstGeom>
                <a:noFill/>
                <a:ln w="6350">
                  <a:gradFill>
                    <a:gsLst>
                      <a:gs pos="3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5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49" name="直接连接符 15548"/>
                <p:cNvCxnSpPr/>
                <p:nvPr/>
              </p:nvCxnSpPr>
              <p:spPr>
                <a:xfrm flipV="1">
                  <a:off x="8429438" y="3998062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0" name="直接连接符 15549"/>
                <p:cNvCxnSpPr/>
                <p:nvPr/>
              </p:nvCxnSpPr>
              <p:spPr>
                <a:xfrm flipV="1">
                  <a:off x="8461843" y="3926402"/>
                  <a:ext cx="0" cy="4361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1" name="直接连接符 15550"/>
                <p:cNvCxnSpPr/>
                <p:nvPr/>
              </p:nvCxnSpPr>
              <p:spPr>
                <a:xfrm flipV="1">
                  <a:off x="8494248" y="4077719"/>
                  <a:ext cx="0" cy="2790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2" name="直接连接符 15551"/>
                <p:cNvCxnSpPr/>
                <p:nvPr/>
              </p:nvCxnSpPr>
              <p:spPr>
                <a:xfrm flipV="1">
                  <a:off x="8526654" y="3904893"/>
                  <a:ext cx="0" cy="4471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553" name="组合 15552"/>
                <p:cNvGrpSpPr/>
                <p:nvPr/>
              </p:nvGrpSpPr>
              <p:grpSpPr>
                <a:xfrm>
                  <a:off x="7152513" y="4340172"/>
                  <a:ext cx="73879" cy="462758"/>
                  <a:chOff x="6774031" y="5572125"/>
                  <a:chExt cx="47625" cy="388433"/>
                </a:xfrm>
              </p:grpSpPr>
              <p:cxnSp>
                <p:nvCxnSpPr>
                  <p:cNvPr id="15562" name="直接连接符 15561"/>
                  <p:cNvCxnSpPr/>
                  <p:nvPr/>
                </p:nvCxnSpPr>
                <p:spPr>
                  <a:xfrm flipV="1">
                    <a:off x="6798796" y="5572125"/>
                    <a:ext cx="0" cy="37128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3" name="直接连接符 15562"/>
                  <p:cNvCxnSpPr/>
                  <p:nvPr/>
                </p:nvCxnSpPr>
                <p:spPr>
                  <a:xfrm flipV="1">
                    <a:off x="6774031" y="5819140"/>
                    <a:ext cx="0" cy="14141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4" name="直接连接符 15563"/>
                  <p:cNvCxnSpPr/>
                  <p:nvPr/>
                </p:nvCxnSpPr>
                <p:spPr>
                  <a:xfrm flipV="1">
                    <a:off x="6821656" y="5659209"/>
                    <a:ext cx="0" cy="27095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54" name="组合 15553"/>
                <p:cNvGrpSpPr/>
                <p:nvPr/>
              </p:nvGrpSpPr>
              <p:grpSpPr>
                <a:xfrm flipH="1">
                  <a:off x="3848165" y="3976101"/>
                  <a:ext cx="73879" cy="454486"/>
                  <a:chOff x="6774031" y="5572126"/>
                  <a:chExt cx="47625" cy="381489"/>
                </a:xfrm>
              </p:grpSpPr>
              <p:cxnSp>
                <p:nvCxnSpPr>
                  <p:cNvPr id="15559" name="直接连接符 15558"/>
                  <p:cNvCxnSpPr/>
                  <p:nvPr/>
                </p:nvCxnSpPr>
                <p:spPr>
                  <a:xfrm flipH="1" flipV="1">
                    <a:off x="6798796" y="5572126"/>
                    <a:ext cx="0" cy="36760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0" name="直接连接符 15559"/>
                  <p:cNvCxnSpPr/>
                  <p:nvPr/>
                </p:nvCxnSpPr>
                <p:spPr>
                  <a:xfrm flipH="1" flipV="1">
                    <a:off x="6774031" y="5819140"/>
                    <a:ext cx="0" cy="13447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1" name="直接连接符 15560"/>
                  <p:cNvCxnSpPr/>
                  <p:nvPr/>
                </p:nvCxnSpPr>
                <p:spPr>
                  <a:xfrm flipH="1" flipV="1">
                    <a:off x="6821656" y="5676267"/>
                    <a:ext cx="0" cy="251897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555" name="直接连接符 15554"/>
                <p:cNvCxnSpPr/>
                <p:nvPr/>
              </p:nvCxnSpPr>
              <p:spPr>
                <a:xfrm flipV="1">
                  <a:off x="4428075" y="4365354"/>
                  <a:ext cx="0" cy="23243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6" name="直接连接符 15555"/>
                <p:cNvCxnSpPr/>
                <p:nvPr/>
              </p:nvCxnSpPr>
              <p:spPr>
                <a:xfrm flipV="1">
                  <a:off x="4348653" y="4421049"/>
                  <a:ext cx="0" cy="1602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7" name="直接连接符 15556"/>
                <p:cNvCxnSpPr/>
                <p:nvPr/>
              </p:nvCxnSpPr>
              <p:spPr>
                <a:xfrm flipV="1">
                  <a:off x="4392612" y="4019921"/>
                  <a:ext cx="0" cy="564089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58" name="任意多边形: 形状 15557"/>
                <p:cNvSpPr/>
                <p:nvPr/>
              </p:nvSpPr>
              <p:spPr>
                <a:xfrm>
                  <a:off x="2956559" y="2118770"/>
                  <a:ext cx="6278879" cy="3184751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44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8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5541" name="文本框 15540"/>
              <p:cNvSpPr txBox="1"/>
              <p:nvPr/>
            </p:nvSpPr>
            <p:spPr>
              <a:xfrm>
                <a:off x="1525795" y="1778610"/>
                <a:ext cx="1626250" cy="475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cs typeface="+mn-cs"/>
                  </a:rPr>
                  <a:t>魅影科技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+mn-cs"/>
                </a:endParaRPr>
              </a:p>
            </p:txBody>
          </p:sp>
        </p:grpSp>
      </p:grpSp>
      <p:pic>
        <p:nvPicPr>
          <p:cNvPr id="15565" name="图片 155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706" y="2879400"/>
            <a:ext cx="714516" cy="728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566" name="组合 15565"/>
          <p:cNvGrpSpPr/>
          <p:nvPr/>
        </p:nvGrpSpPr>
        <p:grpSpPr>
          <a:xfrm>
            <a:off x="8808306" y="2026335"/>
            <a:ext cx="2133711" cy="4378079"/>
            <a:chOff x="3331434" y="2141916"/>
            <a:chExt cx="2133711" cy="4378079"/>
          </a:xfrm>
        </p:grpSpPr>
        <p:sp>
          <p:nvSpPr>
            <p:cNvPr id="15567" name="矩形 15566"/>
            <p:cNvSpPr/>
            <p:nvPr/>
          </p:nvSpPr>
          <p:spPr>
            <a:xfrm>
              <a:off x="3331434" y="2141916"/>
              <a:ext cx="2095957" cy="1712534"/>
            </a:xfrm>
            <a:prstGeom prst="rect">
              <a:avLst/>
            </a:prstGeom>
            <a:gradFill flip="none" rotWithShape="1">
              <a:gsLst>
                <a:gs pos="100000">
                  <a:srgbClr val="0070C0">
                    <a:alpha val="20000"/>
                  </a:srgbClr>
                </a:gs>
                <a:gs pos="10000">
                  <a:srgbClr val="00B0F0">
                    <a:alpha val="20000"/>
                  </a:srgbClr>
                </a:gs>
              </a:gsLst>
              <a:lin ang="2700000" scaled="0"/>
              <a:tileRect/>
            </a:gradFill>
            <a:ln w="635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pic>
          <p:nvPicPr>
            <p:cNvPr id="15568" name="图片 1556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0079" y="2201398"/>
              <a:ext cx="1960760" cy="1600556"/>
            </a:xfrm>
            <a:prstGeom prst="rect">
              <a:avLst/>
            </a:prstGeom>
          </p:spPr>
        </p:pic>
        <p:sp>
          <p:nvSpPr>
            <p:cNvPr id="15569" name="矩形 15568"/>
            <p:cNvSpPr/>
            <p:nvPr/>
          </p:nvSpPr>
          <p:spPr>
            <a:xfrm>
              <a:off x="3369188" y="4807461"/>
              <a:ext cx="2095957" cy="1712534"/>
            </a:xfrm>
            <a:prstGeom prst="rect">
              <a:avLst/>
            </a:prstGeom>
            <a:gradFill flip="none" rotWithShape="1">
              <a:gsLst>
                <a:gs pos="100000">
                  <a:srgbClr val="0070C0">
                    <a:alpha val="20000"/>
                  </a:srgbClr>
                </a:gs>
                <a:gs pos="10000">
                  <a:srgbClr val="00B0F0">
                    <a:alpha val="20000"/>
                  </a:srgbClr>
                </a:gs>
              </a:gsLst>
              <a:lin ang="2700000" scaled="0"/>
              <a:tileRect/>
            </a:gradFill>
            <a:ln w="635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15570" name="组合 15569"/>
          <p:cNvGrpSpPr/>
          <p:nvPr/>
        </p:nvGrpSpPr>
        <p:grpSpPr>
          <a:xfrm>
            <a:off x="8542768" y="1353367"/>
            <a:ext cx="2533776" cy="400109"/>
            <a:chOff x="1519310" y="5091772"/>
            <a:chExt cx="781899" cy="275332"/>
          </a:xfrm>
        </p:grpSpPr>
        <p:sp>
          <p:nvSpPr>
            <p:cNvPr id="15571" name="Freeform 18"/>
            <p:cNvSpPr/>
            <p:nvPr/>
          </p:nvSpPr>
          <p:spPr bwMode="auto">
            <a:xfrm flipH="1">
              <a:off x="1547654" y="5093077"/>
              <a:ext cx="753555" cy="273807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72" name="文本框 15571"/>
            <p:cNvSpPr txBox="1"/>
            <p:nvPr/>
          </p:nvSpPr>
          <p:spPr>
            <a:xfrm>
              <a:off x="1519310" y="5091772"/>
              <a:ext cx="781899" cy="275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图像识别定位系统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573" name="矩形 15572"/>
          <p:cNvSpPr/>
          <p:nvPr/>
        </p:nvSpPr>
        <p:spPr>
          <a:xfrm>
            <a:off x="10924412" y="1967250"/>
            <a:ext cx="1195262" cy="2030095"/>
          </a:xfrm>
          <a:prstGeom prst="rect">
            <a:avLst/>
          </a:prstGeom>
          <a:gradFill>
            <a:gsLst>
              <a:gs pos="0">
                <a:srgbClr val="1A63EF">
                  <a:alpha val="25000"/>
                </a:srgbClr>
              </a:gs>
              <a:gs pos="42000">
                <a:srgbClr val="1A63EF">
                  <a:alpha val="13000"/>
                </a:srgbClr>
              </a:gs>
              <a:gs pos="71000">
                <a:srgbClr val="1A63EF">
                  <a:alpha val="0"/>
                </a:srgbClr>
              </a:gs>
            </a:gsLst>
            <a:lin ang="8100000" scaled="0"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实现图像之间相对位置方向测量的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实时图像采集与处理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系统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15574" name="组合 15573"/>
          <p:cNvGrpSpPr/>
          <p:nvPr/>
        </p:nvGrpSpPr>
        <p:grpSpPr>
          <a:xfrm>
            <a:off x="4768007" y="4250477"/>
            <a:ext cx="5962612" cy="2591322"/>
            <a:chOff x="-972912" y="3259162"/>
            <a:chExt cx="4659283" cy="2024902"/>
          </a:xfrm>
        </p:grpSpPr>
        <p:pic>
          <p:nvPicPr>
            <p:cNvPr id="15575" name="图片 15574" descr="黑暗中的灯光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72912" y="3259162"/>
              <a:ext cx="4659283" cy="2024902"/>
            </a:xfrm>
            <a:prstGeom prst="rect">
              <a:avLst/>
            </a:prstGeom>
          </p:spPr>
        </p:pic>
        <p:grpSp>
          <p:nvGrpSpPr>
            <p:cNvPr id="15576" name="组合 15575"/>
            <p:cNvGrpSpPr/>
            <p:nvPr/>
          </p:nvGrpSpPr>
          <p:grpSpPr>
            <a:xfrm>
              <a:off x="226040" y="3661627"/>
              <a:ext cx="2219562" cy="1015748"/>
              <a:chOff x="1229140" y="1648561"/>
              <a:chExt cx="2219562" cy="1015748"/>
            </a:xfrm>
          </p:grpSpPr>
          <p:grpSp>
            <p:nvGrpSpPr>
              <p:cNvPr id="15577" name="组合 15576"/>
              <p:cNvGrpSpPr/>
              <p:nvPr/>
            </p:nvGrpSpPr>
            <p:grpSpPr>
              <a:xfrm>
                <a:off x="1229140" y="1648561"/>
                <a:ext cx="2219562" cy="1015748"/>
                <a:chOff x="2422967" y="2118770"/>
                <a:chExt cx="7346066" cy="3361816"/>
              </a:xfrm>
            </p:grpSpPr>
            <p:sp>
              <p:nvSpPr>
                <p:cNvPr id="15579" name="任意多边形: 形状 15578"/>
                <p:cNvSpPr/>
                <p:nvPr/>
              </p:nvSpPr>
              <p:spPr>
                <a:xfrm>
                  <a:off x="3167270" y="2295180"/>
                  <a:ext cx="5857460" cy="2845750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80" name="菱形 15579"/>
                <p:cNvSpPr/>
                <p:nvPr/>
              </p:nvSpPr>
              <p:spPr>
                <a:xfrm>
                  <a:off x="2422967" y="2900501"/>
                  <a:ext cx="7346066" cy="2580085"/>
                </a:xfrm>
                <a:prstGeom prst="diamond">
                  <a:avLst/>
                </a:prstGeom>
                <a:gradFill>
                  <a:gsLst>
                    <a:gs pos="46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w="6350">
                  <a:gradFill>
                    <a:gsLst>
                      <a:gs pos="13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581" name="菱形 15580"/>
                <p:cNvSpPr/>
                <p:nvPr/>
              </p:nvSpPr>
              <p:spPr>
                <a:xfrm>
                  <a:off x="3167270" y="3240158"/>
                  <a:ext cx="5857460" cy="1900772"/>
                </a:xfrm>
                <a:prstGeom prst="diamond">
                  <a:avLst/>
                </a:prstGeom>
                <a:noFill/>
                <a:ln w="19050">
                  <a:gradFill>
                    <a:gsLst>
                      <a:gs pos="9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  <a:effectLst>
                  <a:outerShdw blurRad="50800" algn="ctr" rotWithShape="0">
                    <a:schemeClr val="accent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82" name="直接连接符 15581"/>
                <p:cNvCxnSpPr/>
                <p:nvPr/>
              </p:nvCxnSpPr>
              <p:spPr>
                <a:xfrm flipV="1">
                  <a:off x="8027573" y="3974660"/>
                  <a:ext cx="0" cy="53717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3" name="直接连接符 15582"/>
                <p:cNvCxnSpPr/>
                <p:nvPr/>
              </p:nvCxnSpPr>
              <p:spPr>
                <a:xfrm flipV="1">
                  <a:off x="7991816" y="4311717"/>
                  <a:ext cx="0" cy="204601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4" name="直接连接符 15583"/>
                <p:cNvCxnSpPr/>
                <p:nvPr/>
              </p:nvCxnSpPr>
              <p:spPr>
                <a:xfrm flipV="1">
                  <a:off x="8065464" y="4105008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85" name="菱形 15584"/>
                <p:cNvSpPr/>
                <p:nvPr/>
              </p:nvSpPr>
              <p:spPr>
                <a:xfrm>
                  <a:off x="4122421" y="3528060"/>
                  <a:ext cx="3947160" cy="1200441"/>
                </a:xfrm>
                <a:prstGeom prst="diamond">
                  <a:avLst/>
                </a:prstGeom>
                <a:noFill/>
                <a:ln w="6350">
                  <a:gradFill>
                    <a:gsLst>
                      <a:gs pos="3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5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15586" name="直接连接符 15585"/>
                <p:cNvCxnSpPr/>
                <p:nvPr/>
              </p:nvCxnSpPr>
              <p:spPr>
                <a:xfrm flipV="1">
                  <a:off x="8429438" y="3998062"/>
                  <a:ext cx="0" cy="39201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7" name="直接连接符 15586"/>
                <p:cNvCxnSpPr/>
                <p:nvPr/>
              </p:nvCxnSpPr>
              <p:spPr>
                <a:xfrm flipV="1">
                  <a:off x="8461843" y="3926402"/>
                  <a:ext cx="0" cy="4361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8" name="直接连接符 15587"/>
                <p:cNvCxnSpPr/>
                <p:nvPr/>
              </p:nvCxnSpPr>
              <p:spPr>
                <a:xfrm flipV="1">
                  <a:off x="8494248" y="4077719"/>
                  <a:ext cx="0" cy="27901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9" name="直接连接符 15588"/>
                <p:cNvCxnSpPr/>
                <p:nvPr/>
              </p:nvCxnSpPr>
              <p:spPr>
                <a:xfrm flipV="1">
                  <a:off x="8526654" y="3904893"/>
                  <a:ext cx="0" cy="44714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590" name="组合 15589"/>
                <p:cNvGrpSpPr/>
                <p:nvPr/>
              </p:nvGrpSpPr>
              <p:grpSpPr>
                <a:xfrm>
                  <a:off x="7152513" y="4340172"/>
                  <a:ext cx="73879" cy="462758"/>
                  <a:chOff x="6774031" y="5572125"/>
                  <a:chExt cx="47625" cy="388433"/>
                </a:xfrm>
              </p:grpSpPr>
              <p:cxnSp>
                <p:nvCxnSpPr>
                  <p:cNvPr id="15599" name="直接连接符 15598"/>
                  <p:cNvCxnSpPr/>
                  <p:nvPr/>
                </p:nvCxnSpPr>
                <p:spPr>
                  <a:xfrm flipV="1">
                    <a:off x="6798796" y="5572125"/>
                    <a:ext cx="0" cy="37128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00" name="直接连接符 15599"/>
                  <p:cNvCxnSpPr/>
                  <p:nvPr/>
                </p:nvCxnSpPr>
                <p:spPr>
                  <a:xfrm flipV="1">
                    <a:off x="6774031" y="5819140"/>
                    <a:ext cx="0" cy="14141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01" name="直接连接符 15600"/>
                  <p:cNvCxnSpPr/>
                  <p:nvPr/>
                </p:nvCxnSpPr>
                <p:spPr>
                  <a:xfrm flipV="1">
                    <a:off x="6821656" y="5659209"/>
                    <a:ext cx="0" cy="270958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91" name="组合 15590"/>
                <p:cNvGrpSpPr/>
                <p:nvPr/>
              </p:nvGrpSpPr>
              <p:grpSpPr>
                <a:xfrm flipH="1">
                  <a:off x="3848165" y="3976101"/>
                  <a:ext cx="73879" cy="454486"/>
                  <a:chOff x="6774031" y="5572126"/>
                  <a:chExt cx="47625" cy="381489"/>
                </a:xfrm>
              </p:grpSpPr>
              <p:cxnSp>
                <p:nvCxnSpPr>
                  <p:cNvPr id="15596" name="直接连接符 15595"/>
                  <p:cNvCxnSpPr/>
                  <p:nvPr/>
                </p:nvCxnSpPr>
                <p:spPr>
                  <a:xfrm flipH="1" flipV="1">
                    <a:off x="6798796" y="5572126"/>
                    <a:ext cx="0" cy="36760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97" name="直接连接符 15596"/>
                  <p:cNvCxnSpPr/>
                  <p:nvPr/>
                </p:nvCxnSpPr>
                <p:spPr>
                  <a:xfrm flipH="1" flipV="1">
                    <a:off x="6774031" y="5819140"/>
                    <a:ext cx="0" cy="134475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5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98" name="直接连接符 15597"/>
                  <p:cNvCxnSpPr/>
                  <p:nvPr/>
                </p:nvCxnSpPr>
                <p:spPr>
                  <a:xfrm flipH="1" flipV="1">
                    <a:off x="6821656" y="5676267"/>
                    <a:ext cx="0" cy="251897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alpha val="30000"/>
                          </a:schemeClr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592" name="直接连接符 15591"/>
                <p:cNvCxnSpPr/>
                <p:nvPr/>
              </p:nvCxnSpPr>
              <p:spPr>
                <a:xfrm flipV="1">
                  <a:off x="4428075" y="4365354"/>
                  <a:ext cx="0" cy="23243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93" name="直接连接符 15592"/>
                <p:cNvCxnSpPr/>
                <p:nvPr/>
              </p:nvCxnSpPr>
              <p:spPr>
                <a:xfrm flipV="1">
                  <a:off x="4348653" y="4421049"/>
                  <a:ext cx="0" cy="1602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94" name="直接连接符 15593"/>
                <p:cNvCxnSpPr/>
                <p:nvPr/>
              </p:nvCxnSpPr>
              <p:spPr>
                <a:xfrm flipV="1">
                  <a:off x="4392612" y="4019921"/>
                  <a:ext cx="0" cy="564089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95" name="任意多边形: 形状 15594"/>
                <p:cNvSpPr/>
                <p:nvPr/>
              </p:nvSpPr>
              <p:spPr>
                <a:xfrm>
                  <a:off x="2956559" y="2118770"/>
                  <a:ext cx="6278879" cy="3184751"/>
                </a:xfrm>
                <a:custGeom>
                  <a:avLst/>
                  <a:gdLst>
                    <a:gd name="connsiteX0" fmla="*/ 0 w 5857460"/>
                    <a:gd name="connsiteY0" fmla="*/ 0 h 2845750"/>
                    <a:gd name="connsiteX1" fmla="*/ 5857460 w 5857460"/>
                    <a:gd name="connsiteY1" fmla="*/ 0 h 2845750"/>
                    <a:gd name="connsiteX2" fmla="*/ 5857460 w 5857460"/>
                    <a:gd name="connsiteY2" fmla="*/ 1895364 h 2845750"/>
                    <a:gd name="connsiteX3" fmla="*/ 5857460 w 5857460"/>
                    <a:gd name="connsiteY3" fmla="*/ 1900772 h 2845750"/>
                    <a:gd name="connsiteX4" fmla="*/ 5840795 w 5857460"/>
                    <a:gd name="connsiteY4" fmla="*/ 1900772 h 2845750"/>
                    <a:gd name="connsiteX5" fmla="*/ 2928730 w 5857460"/>
                    <a:gd name="connsiteY5" fmla="*/ 2845750 h 2845750"/>
                    <a:gd name="connsiteX6" fmla="*/ 16666 w 5857460"/>
                    <a:gd name="connsiteY6" fmla="*/ 1900772 h 2845750"/>
                    <a:gd name="connsiteX7" fmla="*/ 0 w 5857460"/>
                    <a:gd name="connsiteY7" fmla="*/ 1900772 h 2845750"/>
                    <a:gd name="connsiteX8" fmla="*/ 0 w 5857460"/>
                    <a:gd name="connsiteY8" fmla="*/ 1895364 h 28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57460" h="2845750">
                      <a:moveTo>
                        <a:pt x="0" y="0"/>
                      </a:moveTo>
                      <a:lnTo>
                        <a:pt x="5857460" y="0"/>
                      </a:lnTo>
                      <a:lnTo>
                        <a:pt x="5857460" y="1895364"/>
                      </a:lnTo>
                      <a:lnTo>
                        <a:pt x="5857460" y="1900772"/>
                      </a:lnTo>
                      <a:lnTo>
                        <a:pt x="5840795" y="1900772"/>
                      </a:lnTo>
                      <a:lnTo>
                        <a:pt x="2928730" y="2845750"/>
                      </a:lnTo>
                      <a:lnTo>
                        <a:pt x="16666" y="1900772"/>
                      </a:lnTo>
                      <a:lnTo>
                        <a:pt x="0" y="1900772"/>
                      </a:lnTo>
                      <a:lnTo>
                        <a:pt x="0" y="1895364"/>
                      </a:lnTo>
                      <a:close/>
                    </a:path>
                  </a:pathLst>
                </a:custGeom>
                <a:gradFill>
                  <a:gsLst>
                    <a:gs pos="44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8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838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5578" name="文本框 15577"/>
              <p:cNvSpPr txBox="1"/>
              <p:nvPr/>
            </p:nvSpPr>
            <p:spPr>
              <a:xfrm>
                <a:off x="1525795" y="1778611"/>
                <a:ext cx="1626250" cy="475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FFC000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字魂181号-飞驰标题体" panose="00000500000000000000" pitchFamily="2" charset="-122"/>
                    <a:ea typeface="字魂181号-飞驰标题体" panose="00000500000000000000" pitchFamily="2" charset="-122"/>
                    <a:cs typeface="+mn-cs"/>
                  </a:rPr>
                  <a:t>小獾科技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C000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字魂181号-飞驰标题体" panose="00000500000000000000" pitchFamily="2" charset="-122"/>
                  <a:ea typeface="字魂181号-飞驰标题体" panose="00000500000000000000" pitchFamily="2" charset="-122"/>
                  <a:cs typeface="+mn-cs"/>
                </a:endParaRPr>
              </a:p>
            </p:txBody>
          </p:sp>
        </p:grpSp>
      </p:grpSp>
      <p:pic>
        <p:nvPicPr>
          <p:cNvPr id="15602" name="图片 156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122" y="4821705"/>
            <a:ext cx="1740740" cy="1414395"/>
          </a:xfrm>
          <a:prstGeom prst="rect">
            <a:avLst/>
          </a:prstGeom>
        </p:spPr>
      </p:pic>
      <p:pic>
        <p:nvPicPr>
          <p:cNvPr id="15603" name="图片 156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1398" y="4821705"/>
            <a:ext cx="1212360" cy="1414395"/>
          </a:xfrm>
          <a:prstGeom prst="rect">
            <a:avLst/>
          </a:prstGeom>
        </p:spPr>
      </p:pic>
      <p:grpSp>
        <p:nvGrpSpPr>
          <p:cNvPr id="15604" name="组合 15603"/>
          <p:cNvGrpSpPr/>
          <p:nvPr/>
        </p:nvGrpSpPr>
        <p:grpSpPr>
          <a:xfrm>
            <a:off x="7659964" y="4171936"/>
            <a:ext cx="4233339" cy="707885"/>
            <a:chOff x="1519310" y="5091772"/>
            <a:chExt cx="781899" cy="487126"/>
          </a:xfrm>
        </p:grpSpPr>
        <p:sp>
          <p:nvSpPr>
            <p:cNvPr id="15605" name="Freeform 18"/>
            <p:cNvSpPr/>
            <p:nvPr/>
          </p:nvSpPr>
          <p:spPr bwMode="auto">
            <a:xfrm flipH="1">
              <a:off x="1547654" y="5093077"/>
              <a:ext cx="753555" cy="273807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06" name="文本框 15605"/>
            <p:cNvSpPr txBox="1"/>
            <p:nvPr/>
          </p:nvSpPr>
          <p:spPr>
            <a:xfrm>
              <a:off x="1519310" y="5091772"/>
              <a:ext cx="781899" cy="487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3D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视觉的机器人自动充电场站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607" name="矩形 15606"/>
          <p:cNvSpPr/>
          <p:nvPr/>
        </p:nvSpPr>
        <p:spPr>
          <a:xfrm>
            <a:off x="10962207" y="4677920"/>
            <a:ext cx="119526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集</a:t>
            </a:r>
            <a:r>
              <a:rPr kumimoji="0" lang="zh-CN" altLang="en-US" b="1" i="0" u="none" strike="noStrike" kern="1200" cap="none" spc="0" normalizeH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感应、扫描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kumimoji="0" lang="zh-CN" altLang="en-US" b="1" i="0" u="none" strike="noStrike" kern="1200" cap="none" spc="0" normalizeH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指示、定位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功能于一体的自动充电场站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5608" name="矩形 15607"/>
          <p:cNvSpPr/>
          <p:nvPr/>
        </p:nvSpPr>
        <p:spPr>
          <a:xfrm>
            <a:off x="3250702" y="624521"/>
            <a:ext cx="55792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合作案例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6249" y="3121062"/>
            <a:ext cx="9856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endParaRPr lang="zh-CN" altLang="en-US" sz="4400" b="1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9564" y="4002410"/>
            <a:ext cx="31289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人才合作    项目承接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产业联盟    岗前集训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5357" y="3515786"/>
            <a:ext cx="1673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智选集装</a:t>
            </a:r>
            <a:endParaRPr lang="zh-CN" alt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07993" y="3232969"/>
            <a:ext cx="9856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endParaRPr lang="zh-CN" altLang="en-US" sz="4400" b="1" cap="none" spc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1308" y="4114317"/>
            <a:ext cx="31289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师生共研    人才培养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专业共建    高校合作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0377" y="3503886"/>
            <a:ext cx="1673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高校</a:t>
            </a:r>
            <a:endParaRPr lang="zh-CN" alt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35070" y="3232969"/>
            <a:ext cx="9856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endParaRPr lang="zh-CN" altLang="en-US" sz="44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38385" y="4114317"/>
            <a:ext cx="31289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技术研发</a:t>
            </a:r>
            <a:r>
              <a: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教材研发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硬件升级    挖掘应用</a:t>
            </a:r>
            <a:endParaRPr lang="en-US" altLang="zh-CN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66338" y="3540745"/>
            <a:ext cx="1673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endParaRPr lang="zh-CN" alt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87336" y="4982173"/>
            <a:ext cx="167308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产业基地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1975" y="4982173"/>
            <a:ext cx="167308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教育基地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66338" y="4982173"/>
            <a:ext cx="167308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研发基地</a:t>
            </a:r>
            <a:endParaRPr lang="zh-CN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701" y="5580172"/>
            <a:ext cx="1155571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32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32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zh-CN" altLang="en-US" sz="32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32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三者结合</a:t>
            </a:r>
            <a:r>
              <a:rPr lang="zh-CN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，促进科技创新人才培养</a:t>
            </a:r>
            <a:endParaRPr lang="zh-CN" alt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23243" y="677266"/>
            <a:ext cx="56862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</a:t>
            </a: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  <a:r>
              <a:rPr lang="en-US" altLang="zh-CN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产教融合</a:t>
            </a:r>
            <a:endParaRPr lang="zh-CN" altLang="en-US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13" y="1310956"/>
            <a:ext cx="3362053" cy="18911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71" y="868877"/>
            <a:ext cx="2479462" cy="27429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3"/>
          <a:stretch>
            <a:fillRect/>
          </a:stretch>
        </p:blipFill>
        <p:spPr>
          <a:xfrm>
            <a:off x="8476624" y="1348081"/>
            <a:ext cx="2972214" cy="21601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2913" y="3797300"/>
            <a:ext cx="62261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智瞳科技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4" name="文本框 12"/>
          <p:cNvSpPr txBox="1"/>
          <p:nvPr/>
        </p:nvSpPr>
        <p:spPr>
          <a:xfrm>
            <a:off x="4135438" y="2228850"/>
            <a:ext cx="39195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7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85" name="组合 15484"/>
          <p:cNvGrpSpPr/>
          <p:nvPr/>
        </p:nvGrpSpPr>
        <p:grpSpPr>
          <a:xfrm>
            <a:off x="353963" y="693310"/>
            <a:ext cx="10865872" cy="5611541"/>
            <a:chOff x="353963" y="693310"/>
            <a:chExt cx="10865872" cy="5611541"/>
          </a:xfrm>
        </p:grpSpPr>
        <p:pic>
          <p:nvPicPr>
            <p:cNvPr id="15486" name="图片 1548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82733" y="2029616"/>
              <a:ext cx="3147029" cy="738978"/>
            </a:xfrm>
            <a:prstGeom prst="rect">
              <a:avLst/>
            </a:prstGeom>
          </p:spPr>
        </p:pic>
        <p:pic>
          <p:nvPicPr>
            <p:cNvPr id="15487" name="图片 154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0116" y="693310"/>
              <a:ext cx="2952264" cy="1097894"/>
            </a:xfrm>
            <a:prstGeom prst="rect">
              <a:avLst/>
            </a:prstGeom>
          </p:spPr>
        </p:pic>
        <p:grpSp>
          <p:nvGrpSpPr>
            <p:cNvPr id="15488" name="组合 15487"/>
            <p:cNvGrpSpPr/>
            <p:nvPr/>
          </p:nvGrpSpPr>
          <p:grpSpPr>
            <a:xfrm>
              <a:off x="353963" y="724065"/>
              <a:ext cx="4378749" cy="1872451"/>
              <a:chOff x="4038245" y="730516"/>
              <a:chExt cx="6210514" cy="2723531"/>
            </a:xfrm>
          </p:grpSpPr>
          <p:grpSp>
            <p:nvGrpSpPr>
              <p:cNvPr id="15495" name="组合 15494"/>
              <p:cNvGrpSpPr/>
              <p:nvPr/>
            </p:nvGrpSpPr>
            <p:grpSpPr>
              <a:xfrm>
                <a:off x="4038245" y="730516"/>
                <a:ext cx="6169994" cy="2661885"/>
                <a:chOff x="2984833" y="590130"/>
                <a:chExt cx="7653258" cy="2501523"/>
              </a:xfrm>
            </p:grpSpPr>
            <p:sp>
              <p:nvSpPr>
                <p:cNvPr id="15509" name="任意多边形: 形状 15508"/>
                <p:cNvSpPr/>
                <p:nvPr/>
              </p:nvSpPr>
              <p:spPr>
                <a:xfrm>
                  <a:off x="2984833" y="1829290"/>
                  <a:ext cx="7653258" cy="1245393"/>
                </a:xfrm>
                <a:custGeom>
                  <a:avLst/>
                  <a:gdLst>
                    <a:gd name="connsiteX0" fmla="*/ 68580 w 8382000"/>
                    <a:gd name="connsiteY0" fmla="*/ 190500 h 1363980"/>
                    <a:gd name="connsiteX1" fmla="*/ 289560 w 8382000"/>
                    <a:gd name="connsiteY1" fmla="*/ 0 h 1363980"/>
                    <a:gd name="connsiteX2" fmla="*/ 3558540 w 8382000"/>
                    <a:gd name="connsiteY2" fmla="*/ 0 h 1363980"/>
                    <a:gd name="connsiteX3" fmla="*/ 3749040 w 8382000"/>
                    <a:gd name="connsiteY3" fmla="*/ 144780 h 1363980"/>
                    <a:gd name="connsiteX4" fmla="*/ 7886700 w 8382000"/>
                    <a:gd name="connsiteY4" fmla="*/ 144780 h 1363980"/>
                    <a:gd name="connsiteX5" fmla="*/ 8084820 w 8382000"/>
                    <a:gd name="connsiteY5" fmla="*/ 320040 h 1363980"/>
                    <a:gd name="connsiteX6" fmla="*/ 8084820 w 8382000"/>
                    <a:gd name="connsiteY6" fmla="*/ 762000 h 1363980"/>
                    <a:gd name="connsiteX7" fmla="*/ 8237220 w 8382000"/>
                    <a:gd name="connsiteY7" fmla="*/ 762000 h 1363980"/>
                    <a:gd name="connsiteX8" fmla="*/ 8382000 w 8382000"/>
                    <a:gd name="connsiteY8" fmla="*/ 906780 h 1363980"/>
                    <a:gd name="connsiteX9" fmla="*/ 8382000 w 8382000"/>
                    <a:gd name="connsiteY9" fmla="*/ 1219200 h 1363980"/>
                    <a:gd name="connsiteX10" fmla="*/ 6042660 w 8382000"/>
                    <a:gd name="connsiteY10" fmla="*/ 1219200 h 1363980"/>
                    <a:gd name="connsiteX11" fmla="*/ 5867400 w 8382000"/>
                    <a:gd name="connsiteY11" fmla="*/ 1363980 h 1363980"/>
                    <a:gd name="connsiteX12" fmla="*/ 624840 w 8382000"/>
                    <a:gd name="connsiteY12" fmla="*/ 1363980 h 1363980"/>
                    <a:gd name="connsiteX13" fmla="*/ 403860 w 8382000"/>
                    <a:gd name="connsiteY13" fmla="*/ 1150620 h 1363980"/>
                    <a:gd name="connsiteX14" fmla="*/ 114300 w 8382000"/>
                    <a:gd name="connsiteY14" fmla="*/ 1150620 h 1363980"/>
                    <a:gd name="connsiteX15" fmla="*/ 114300 w 8382000"/>
                    <a:gd name="connsiteY15" fmla="*/ 655320 h 1363980"/>
                    <a:gd name="connsiteX16" fmla="*/ 0 w 8382000"/>
                    <a:gd name="connsiteY16" fmla="*/ 533400 h 1363980"/>
                    <a:gd name="connsiteX17" fmla="*/ 0 w 8382000"/>
                    <a:gd name="connsiteY17" fmla="*/ 312420 h 1363980"/>
                    <a:gd name="connsiteX18" fmla="*/ 68580 w 8382000"/>
                    <a:gd name="connsiteY18" fmla="*/ 190500 h 1363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382000" h="1363980">
                      <a:moveTo>
                        <a:pt x="68580" y="190500"/>
                      </a:moveTo>
                      <a:lnTo>
                        <a:pt x="289560" y="0"/>
                      </a:lnTo>
                      <a:lnTo>
                        <a:pt x="3558540" y="0"/>
                      </a:lnTo>
                      <a:lnTo>
                        <a:pt x="3749040" y="144780"/>
                      </a:lnTo>
                      <a:lnTo>
                        <a:pt x="7886700" y="144780"/>
                      </a:lnTo>
                      <a:lnTo>
                        <a:pt x="8084820" y="320040"/>
                      </a:lnTo>
                      <a:lnTo>
                        <a:pt x="8084820" y="762000"/>
                      </a:lnTo>
                      <a:lnTo>
                        <a:pt x="8237220" y="762000"/>
                      </a:lnTo>
                      <a:lnTo>
                        <a:pt x="8382000" y="906780"/>
                      </a:lnTo>
                      <a:lnTo>
                        <a:pt x="8382000" y="1219200"/>
                      </a:lnTo>
                      <a:lnTo>
                        <a:pt x="6042660" y="1219200"/>
                      </a:lnTo>
                      <a:lnTo>
                        <a:pt x="5867400" y="1363980"/>
                      </a:lnTo>
                      <a:lnTo>
                        <a:pt x="624840" y="1363980"/>
                      </a:lnTo>
                      <a:lnTo>
                        <a:pt x="403860" y="1150620"/>
                      </a:lnTo>
                      <a:lnTo>
                        <a:pt x="114300" y="1150620"/>
                      </a:lnTo>
                      <a:lnTo>
                        <a:pt x="114300" y="655320"/>
                      </a:lnTo>
                      <a:lnTo>
                        <a:pt x="0" y="533400"/>
                      </a:lnTo>
                      <a:lnTo>
                        <a:pt x="0" y="312420"/>
                      </a:lnTo>
                      <a:lnTo>
                        <a:pt x="68580" y="1905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7B4F3">
                        <a:alpha val="6000"/>
                      </a:srgbClr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37000"/>
                        <a:lumOff val="63000"/>
                        <a:alpha val="23000"/>
                      </a:srgbClr>
                    </a:gs>
                  </a:gsLst>
                  <a:lin ang="4200000" scaled="0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orthographicFron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10" name="任意多边形: 形状 15509"/>
                <p:cNvSpPr/>
                <p:nvPr/>
              </p:nvSpPr>
              <p:spPr>
                <a:xfrm>
                  <a:off x="2984833" y="1829290"/>
                  <a:ext cx="7653258" cy="1245393"/>
                </a:xfrm>
                <a:custGeom>
                  <a:avLst/>
                  <a:gdLst>
                    <a:gd name="connsiteX0" fmla="*/ 68580 w 8382000"/>
                    <a:gd name="connsiteY0" fmla="*/ 190500 h 1363980"/>
                    <a:gd name="connsiteX1" fmla="*/ 289560 w 8382000"/>
                    <a:gd name="connsiteY1" fmla="*/ 0 h 1363980"/>
                    <a:gd name="connsiteX2" fmla="*/ 3558540 w 8382000"/>
                    <a:gd name="connsiteY2" fmla="*/ 0 h 1363980"/>
                    <a:gd name="connsiteX3" fmla="*/ 3749040 w 8382000"/>
                    <a:gd name="connsiteY3" fmla="*/ 144780 h 1363980"/>
                    <a:gd name="connsiteX4" fmla="*/ 7886700 w 8382000"/>
                    <a:gd name="connsiteY4" fmla="*/ 144780 h 1363980"/>
                    <a:gd name="connsiteX5" fmla="*/ 8084820 w 8382000"/>
                    <a:gd name="connsiteY5" fmla="*/ 320040 h 1363980"/>
                    <a:gd name="connsiteX6" fmla="*/ 8084820 w 8382000"/>
                    <a:gd name="connsiteY6" fmla="*/ 762000 h 1363980"/>
                    <a:gd name="connsiteX7" fmla="*/ 8237220 w 8382000"/>
                    <a:gd name="connsiteY7" fmla="*/ 762000 h 1363980"/>
                    <a:gd name="connsiteX8" fmla="*/ 8382000 w 8382000"/>
                    <a:gd name="connsiteY8" fmla="*/ 906780 h 1363980"/>
                    <a:gd name="connsiteX9" fmla="*/ 8382000 w 8382000"/>
                    <a:gd name="connsiteY9" fmla="*/ 1219200 h 1363980"/>
                    <a:gd name="connsiteX10" fmla="*/ 6042660 w 8382000"/>
                    <a:gd name="connsiteY10" fmla="*/ 1219200 h 1363980"/>
                    <a:gd name="connsiteX11" fmla="*/ 5867400 w 8382000"/>
                    <a:gd name="connsiteY11" fmla="*/ 1363980 h 1363980"/>
                    <a:gd name="connsiteX12" fmla="*/ 624840 w 8382000"/>
                    <a:gd name="connsiteY12" fmla="*/ 1363980 h 1363980"/>
                    <a:gd name="connsiteX13" fmla="*/ 403860 w 8382000"/>
                    <a:gd name="connsiteY13" fmla="*/ 1150620 h 1363980"/>
                    <a:gd name="connsiteX14" fmla="*/ 114300 w 8382000"/>
                    <a:gd name="connsiteY14" fmla="*/ 1150620 h 1363980"/>
                    <a:gd name="connsiteX15" fmla="*/ 114300 w 8382000"/>
                    <a:gd name="connsiteY15" fmla="*/ 655320 h 1363980"/>
                    <a:gd name="connsiteX16" fmla="*/ 0 w 8382000"/>
                    <a:gd name="connsiteY16" fmla="*/ 533400 h 1363980"/>
                    <a:gd name="connsiteX17" fmla="*/ 0 w 8382000"/>
                    <a:gd name="connsiteY17" fmla="*/ 312420 h 1363980"/>
                    <a:gd name="connsiteX18" fmla="*/ 68580 w 8382000"/>
                    <a:gd name="connsiteY18" fmla="*/ 190500 h 1363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8382000" h="1363980">
                      <a:moveTo>
                        <a:pt x="68580" y="190500"/>
                      </a:moveTo>
                      <a:lnTo>
                        <a:pt x="289560" y="0"/>
                      </a:lnTo>
                      <a:lnTo>
                        <a:pt x="3558540" y="0"/>
                      </a:lnTo>
                      <a:lnTo>
                        <a:pt x="3749040" y="144780"/>
                      </a:lnTo>
                      <a:lnTo>
                        <a:pt x="7886700" y="144780"/>
                      </a:lnTo>
                      <a:lnTo>
                        <a:pt x="8084820" y="320040"/>
                      </a:lnTo>
                      <a:lnTo>
                        <a:pt x="8084820" y="762000"/>
                      </a:lnTo>
                      <a:lnTo>
                        <a:pt x="8237220" y="762000"/>
                      </a:lnTo>
                      <a:lnTo>
                        <a:pt x="8382000" y="906780"/>
                      </a:lnTo>
                      <a:lnTo>
                        <a:pt x="8382000" y="1219200"/>
                      </a:lnTo>
                      <a:lnTo>
                        <a:pt x="6042660" y="1219200"/>
                      </a:lnTo>
                      <a:lnTo>
                        <a:pt x="5867400" y="1363980"/>
                      </a:lnTo>
                      <a:lnTo>
                        <a:pt x="624840" y="1363980"/>
                      </a:lnTo>
                      <a:lnTo>
                        <a:pt x="403860" y="1150620"/>
                      </a:lnTo>
                      <a:lnTo>
                        <a:pt x="114300" y="1150620"/>
                      </a:lnTo>
                      <a:lnTo>
                        <a:pt x="114300" y="655320"/>
                      </a:lnTo>
                      <a:lnTo>
                        <a:pt x="0" y="533400"/>
                      </a:lnTo>
                      <a:lnTo>
                        <a:pt x="0" y="312420"/>
                      </a:lnTo>
                      <a:lnTo>
                        <a:pt x="68580" y="1905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7B4F3">
                        <a:alpha val="0"/>
                      </a:srgbClr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37000"/>
                        <a:lumOff val="63000"/>
                        <a:alpha val="40000"/>
                      </a:srgbClr>
                    </a:gs>
                  </a:gsLst>
                  <a:lin ang="13500000" scaled="1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orthographicFron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11" name="平行四边形 15510"/>
                <p:cNvSpPr/>
                <p:nvPr/>
              </p:nvSpPr>
              <p:spPr>
                <a:xfrm>
                  <a:off x="846569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2" name="平行四边形 15511"/>
                <p:cNvSpPr/>
                <p:nvPr/>
              </p:nvSpPr>
              <p:spPr>
                <a:xfrm>
                  <a:off x="860476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3" name="平行四边形 15512"/>
                <p:cNvSpPr/>
                <p:nvPr/>
              </p:nvSpPr>
              <p:spPr>
                <a:xfrm>
                  <a:off x="874382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4" name="平行四边形 15513"/>
                <p:cNvSpPr/>
                <p:nvPr/>
              </p:nvSpPr>
              <p:spPr>
                <a:xfrm>
                  <a:off x="888289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5" name="平行四边形 15514"/>
                <p:cNvSpPr/>
                <p:nvPr/>
              </p:nvSpPr>
              <p:spPr>
                <a:xfrm>
                  <a:off x="902195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6" name="平行四边形 15515"/>
                <p:cNvSpPr/>
                <p:nvPr/>
              </p:nvSpPr>
              <p:spPr>
                <a:xfrm>
                  <a:off x="916102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7" name="平行四边形 15516"/>
                <p:cNvSpPr/>
                <p:nvPr/>
              </p:nvSpPr>
              <p:spPr>
                <a:xfrm>
                  <a:off x="930008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8" name="平行四边形 15517"/>
                <p:cNvSpPr/>
                <p:nvPr/>
              </p:nvSpPr>
              <p:spPr>
                <a:xfrm>
                  <a:off x="943915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9" name="平行四边形 15518"/>
                <p:cNvSpPr/>
                <p:nvPr/>
              </p:nvSpPr>
              <p:spPr>
                <a:xfrm>
                  <a:off x="957821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0" name="平行四边形 15519"/>
                <p:cNvSpPr/>
                <p:nvPr/>
              </p:nvSpPr>
              <p:spPr>
                <a:xfrm>
                  <a:off x="971728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1" name="平行四边形 15520"/>
                <p:cNvSpPr/>
                <p:nvPr/>
              </p:nvSpPr>
              <p:spPr>
                <a:xfrm>
                  <a:off x="985634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2" name="平行四边形 15521"/>
                <p:cNvSpPr/>
                <p:nvPr/>
              </p:nvSpPr>
              <p:spPr>
                <a:xfrm>
                  <a:off x="9995410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3" name="平行四边形 15522"/>
                <p:cNvSpPr/>
                <p:nvPr/>
              </p:nvSpPr>
              <p:spPr>
                <a:xfrm>
                  <a:off x="10134475" y="2977515"/>
                  <a:ext cx="180975" cy="9906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667CEB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4" name="平行四边形 15523"/>
                <p:cNvSpPr/>
                <p:nvPr/>
              </p:nvSpPr>
              <p:spPr>
                <a:xfrm flipH="1">
                  <a:off x="6331459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5" name="平行四边形 15524"/>
                <p:cNvSpPr/>
                <p:nvPr/>
              </p:nvSpPr>
              <p:spPr>
                <a:xfrm flipH="1">
                  <a:off x="644766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6" name="平行四边形 15525"/>
                <p:cNvSpPr/>
                <p:nvPr/>
              </p:nvSpPr>
              <p:spPr>
                <a:xfrm flipH="1">
                  <a:off x="656958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7" name="平行四边形 15526"/>
                <p:cNvSpPr/>
                <p:nvPr/>
              </p:nvSpPr>
              <p:spPr>
                <a:xfrm flipH="1">
                  <a:off x="669150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8" name="平行四边形 15527"/>
                <p:cNvSpPr/>
                <p:nvPr/>
              </p:nvSpPr>
              <p:spPr>
                <a:xfrm flipH="1">
                  <a:off x="3261868" y="2928620"/>
                  <a:ext cx="204701" cy="13208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526AE8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29" name="平行四边形 15528"/>
                <p:cNvSpPr/>
                <p:nvPr/>
              </p:nvSpPr>
              <p:spPr>
                <a:xfrm flipH="1">
                  <a:off x="3150108" y="2928620"/>
                  <a:ext cx="204701" cy="132080"/>
                </a:xfrm>
                <a:prstGeom prst="parallelogram">
                  <a:avLst>
                    <a:gd name="adj" fmla="val 112284"/>
                  </a:avLst>
                </a:prstGeom>
                <a:gradFill>
                  <a:gsLst>
                    <a:gs pos="84000">
                      <a:srgbClr val="526AE8"/>
                    </a:gs>
                    <a:gs pos="100000">
                      <a:srgbClr val="3350E4"/>
                    </a:gs>
                    <a:gs pos="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0" name="任意多边形: 形状 15529"/>
                <p:cNvSpPr/>
                <p:nvPr/>
              </p:nvSpPr>
              <p:spPr>
                <a:xfrm>
                  <a:off x="3025015" y="2301240"/>
                  <a:ext cx="80010" cy="83820"/>
                </a:xfrm>
                <a:custGeom>
                  <a:avLst/>
                  <a:gdLst>
                    <a:gd name="connsiteX0" fmla="*/ 0 w 80010"/>
                    <a:gd name="connsiteY0" fmla="*/ 0 h 83820"/>
                    <a:gd name="connsiteX1" fmla="*/ 80010 w 80010"/>
                    <a:gd name="connsiteY1" fmla="*/ 83820 h 8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010" h="83820">
                      <a:moveTo>
                        <a:pt x="0" y="0"/>
                      </a:moveTo>
                      <a:lnTo>
                        <a:pt x="80010" y="83820"/>
                      </a:lnTo>
                    </a:path>
                  </a:pathLst>
                </a:custGeom>
                <a:noFill/>
                <a:ln>
                  <a:solidFill>
                    <a:srgbClr val="A7B4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31" name="任意多边形: 形状 15530"/>
                <p:cNvSpPr/>
                <p:nvPr/>
              </p:nvSpPr>
              <p:spPr>
                <a:xfrm>
                  <a:off x="3750820" y="1882140"/>
                  <a:ext cx="1958340" cy="76200"/>
                </a:xfrm>
                <a:custGeom>
                  <a:avLst/>
                  <a:gdLst>
                    <a:gd name="connsiteX0" fmla="*/ 0 w 1958340"/>
                    <a:gd name="connsiteY0" fmla="*/ 0 h 76200"/>
                    <a:gd name="connsiteX1" fmla="*/ 1226820 w 1958340"/>
                    <a:gd name="connsiteY1" fmla="*/ 0 h 76200"/>
                    <a:gd name="connsiteX2" fmla="*/ 1398270 w 1958340"/>
                    <a:gd name="connsiteY2" fmla="*/ 76200 h 76200"/>
                    <a:gd name="connsiteX3" fmla="*/ 1958340 w 195834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58340" h="76200">
                      <a:moveTo>
                        <a:pt x="0" y="0"/>
                      </a:moveTo>
                      <a:lnTo>
                        <a:pt x="1226820" y="0"/>
                      </a:lnTo>
                      <a:lnTo>
                        <a:pt x="1398270" y="76200"/>
                      </a:lnTo>
                      <a:lnTo>
                        <a:pt x="1958340" y="76200"/>
                      </a:lnTo>
                    </a:path>
                  </a:pathLst>
                </a:custGeom>
                <a:noFill/>
                <a:ln>
                  <a:gradFill>
                    <a:gsLst>
                      <a:gs pos="90000">
                        <a:srgbClr val="6D83EB">
                          <a:alpha val="0"/>
                          <a:lumMod val="84000"/>
                        </a:srgbClr>
                      </a:gs>
                      <a:gs pos="51000">
                        <a:srgbClr val="5F76E9">
                          <a:alpha val="61000"/>
                          <a:lumMod val="80000"/>
                        </a:srgbClr>
                      </a:gs>
                      <a:gs pos="1000">
                        <a:srgbClr val="A7B4F3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2" name="任意多边形: 形状 15531"/>
                <p:cNvSpPr/>
                <p:nvPr/>
              </p:nvSpPr>
              <p:spPr>
                <a:xfrm>
                  <a:off x="4912870" y="2938272"/>
                  <a:ext cx="3236976" cy="67056"/>
                </a:xfrm>
                <a:custGeom>
                  <a:avLst/>
                  <a:gdLst>
                    <a:gd name="connsiteX0" fmla="*/ 3236976 w 3236976"/>
                    <a:gd name="connsiteY0" fmla="*/ 67056 h 67056"/>
                    <a:gd name="connsiteX1" fmla="*/ 1255776 w 3236976"/>
                    <a:gd name="connsiteY1" fmla="*/ 67056 h 67056"/>
                    <a:gd name="connsiteX2" fmla="*/ 1097280 w 3236976"/>
                    <a:gd name="connsiteY2" fmla="*/ 0 h 67056"/>
                    <a:gd name="connsiteX3" fmla="*/ 0 w 3236976"/>
                    <a:gd name="connsiteY3" fmla="*/ 0 h 67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6976" h="67056">
                      <a:moveTo>
                        <a:pt x="3236976" y="67056"/>
                      </a:moveTo>
                      <a:lnTo>
                        <a:pt x="1255776" y="67056"/>
                      </a:lnTo>
                      <a:lnTo>
                        <a:pt x="109728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gradFill>
                    <a:gsLst>
                      <a:gs pos="90000">
                        <a:srgbClr val="6D83EB">
                          <a:alpha val="0"/>
                          <a:lumMod val="84000"/>
                        </a:srgbClr>
                      </a:gs>
                      <a:gs pos="51000">
                        <a:srgbClr val="5F76E9">
                          <a:alpha val="61000"/>
                          <a:lumMod val="80000"/>
                        </a:srgbClr>
                      </a:gs>
                      <a:gs pos="1000">
                        <a:srgbClr val="A7B4F3"/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3" name="任意多边形: 形状 15532"/>
                <p:cNvSpPr/>
                <p:nvPr/>
              </p:nvSpPr>
              <p:spPr>
                <a:xfrm>
                  <a:off x="10165590" y="2016760"/>
                  <a:ext cx="152400" cy="124460"/>
                </a:xfrm>
                <a:custGeom>
                  <a:avLst/>
                  <a:gdLst>
                    <a:gd name="connsiteX0" fmla="*/ 0 w 152400"/>
                    <a:gd name="connsiteY0" fmla="*/ 0 h 124460"/>
                    <a:gd name="connsiteX1" fmla="*/ 152400 w 152400"/>
                    <a:gd name="connsiteY1" fmla="*/ 124460 h 12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2400" h="124460">
                      <a:moveTo>
                        <a:pt x="0" y="0"/>
                      </a:moveTo>
                      <a:lnTo>
                        <a:pt x="152400" y="124460"/>
                      </a:lnTo>
                    </a:path>
                  </a:pathLst>
                </a:custGeom>
                <a:noFill/>
                <a:ln>
                  <a:solidFill>
                    <a:srgbClr val="A7B4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4" name="任意多边形: 形状 15533"/>
                <p:cNvSpPr/>
                <p:nvPr/>
              </p:nvSpPr>
              <p:spPr>
                <a:xfrm>
                  <a:off x="10589770" y="2717800"/>
                  <a:ext cx="0" cy="152400"/>
                </a:xfrm>
                <a:custGeom>
                  <a:avLst/>
                  <a:gdLst>
                    <a:gd name="connsiteX0" fmla="*/ 0 w 0"/>
                    <a:gd name="connsiteY0" fmla="*/ 0 h 152400"/>
                    <a:gd name="connsiteX1" fmla="*/ 0 w 0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52400">
                      <a:moveTo>
                        <a:pt x="0" y="0"/>
                      </a:moveTo>
                      <a:lnTo>
                        <a:pt x="0" y="152400"/>
                      </a:lnTo>
                    </a:path>
                  </a:pathLst>
                </a:custGeom>
                <a:noFill/>
                <a:ln>
                  <a:solidFill>
                    <a:srgbClr val="A7B4F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5" name="任意多边形: 形状 15534"/>
                <p:cNvSpPr/>
                <p:nvPr/>
              </p:nvSpPr>
              <p:spPr>
                <a:xfrm>
                  <a:off x="7503670" y="2023110"/>
                  <a:ext cx="1882140" cy="22860"/>
                </a:xfrm>
                <a:custGeom>
                  <a:avLst/>
                  <a:gdLst>
                    <a:gd name="connsiteX0" fmla="*/ 0 w 1882140"/>
                    <a:gd name="connsiteY0" fmla="*/ 22860 h 22860"/>
                    <a:gd name="connsiteX1" fmla="*/ 1249680 w 1882140"/>
                    <a:gd name="connsiteY1" fmla="*/ 22860 h 22860"/>
                    <a:gd name="connsiteX2" fmla="*/ 1394460 w 1882140"/>
                    <a:gd name="connsiteY2" fmla="*/ 0 h 22860"/>
                    <a:gd name="connsiteX3" fmla="*/ 1882140 w 1882140"/>
                    <a:gd name="connsiteY3" fmla="*/ 0 h 2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82140" h="22860">
                      <a:moveTo>
                        <a:pt x="0" y="22860"/>
                      </a:moveTo>
                      <a:lnTo>
                        <a:pt x="1249680" y="22860"/>
                      </a:lnTo>
                      <a:lnTo>
                        <a:pt x="1394460" y="0"/>
                      </a:lnTo>
                      <a:lnTo>
                        <a:pt x="1882140" y="0"/>
                      </a:lnTo>
                    </a:path>
                  </a:pathLst>
                </a:custGeom>
                <a:noFill/>
                <a:ln>
                  <a:gradFill>
                    <a:gsLst>
                      <a:gs pos="90000">
                        <a:srgbClr val="6D83EB">
                          <a:alpha val="0"/>
                          <a:lumMod val="84000"/>
                        </a:srgbClr>
                      </a:gs>
                      <a:gs pos="51000">
                        <a:srgbClr val="5F76E9">
                          <a:alpha val="61000"/>
                          <a:lumMod val="80000"/>
                        </a:srgbClr>
                      </a:gs>
                      <a:gs pos="1000">
                        <a:srgbClr val="A7B4F3"/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6" name="椭圆 15535"/>
                <p:cNvSpPr/>
                <p:nvPr/>
              </p:nvSpPr>
              <p:spPr>
                <a:xfrm>
                  <a:off x="5644390" y="1910334"/>
                  <a:ext cx="91440" cy="91440"/>
                </a:xfrm>
                <a:prstGeom prst="ellipse">
                  <a:avLst/>
                </a:prstGeom>
                <a:solidFill>
                  <a:srgbClr val="00E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7" name="任意多边形: 形状 15536"/>
                <p:cNvSpPr/>
                <p:nvPr/>
              </p:nvSpPr>
              <p:spPr>
                <a:xfrm>
                  <a:off x="3251710" y="891541"/>
                  <a:ext cx="6705600" cy="899160"/>
                </a:xfrm>
                <a:custGeom>
                  <a:avLst/>
                  <a:gdLst>
                    <a:gd name="connsiteX0" fmla="*/ 2956560 w 6705600"/>
                    <a:gd name="connsiteY0" fmla="*/ 0 h 899160"/>
                    <a:gd name="connsiteX1" fmla="*/ 0 w 6705600"/>
                    <a:gd name="connsiteY1" fmla="*/ 899160 h 899160"/>
                    <a:gd name="connsiteX2" fmla="*/ 6705600 w 6705600"/>
                    <a:gd name="connsiteY2" fmla="*/ 899160 h 899160"/>
                    <a:gd name="connsiteX3" fmla="*/ 3794760 w 6705600"/>
                    <a:gd name="connsiteY3" fmla="*/ 15240 h 899160"/>
                    <a:gd name="connsiteX4" fmla="*/ 3413760 w 6705600"/>
                    <a:gd name="connsiteY4" fmla="*/ 266700 h 899160"/>
                    <a:gd name="connsiteX5" fmla="*/ 2956560 w 6705600"/>
                    <a:gd name="connsiteY5" fmla="*/ 0 h 899160"/>
                    <a:gd name="connsiteX0-1" fmla="*/ 2956560 w 6705600"/>
                    <a:gd name="connsiteY0-2" fmla="*/ 18908 h 918068"/>
                    <a:gd name="connsiteX1-3" fmla="*/ 0 w 6705600"/>
                    <a:gd name="connsiteY1-4" fmla="*/ 918068 h 918068"/>
                    <a:gd name="connsiteX2-5" fmla="*/ 6705600 w 6705600"/>
                    <a:gd name="connsiteY2-6" fmla="*/ 918068 h 918068"/>
                    <a:gd name="connsiteX3-7" fmla="*/ 3794760 w 6705600"/>
                    <a:gd name="connsiteY3-8" fmla="*/ 34148 h 918068"/>
                    <a:gd name="connsiteX4-9" fmla="*/ 3413760 w 6705600"/>
                    <a:gd name="connsiteY4-10" fmla="*/ 285608 h 918068"/>
                    <a:gd name="connsiteX5-11" fmla="*/ 2956560 w 6705600"/>
                    <a:gd name="connsiteY5-12" fmla="*/ 18908 h 918068"/>
                    <a:gd name="connsiteX0-13" fmla="*/ 2956560 w 6705600"/>
                    <a:gd name="connsiteY0-14" fmla="*/ 4125 h 903285"/>
                    <a:gd name="connsiteX1-15" fmla="*/ 0 w 6705600"/>
                    <a:gd name="connsiteY1-16" fmla="*/ 903285 h 903285"/>
                    <a:gd name="connsiteX2-17" fmla="*/ 6705600 w 6705600"/>
                    <a:gd name="connsiteY2-18" fmla="*/ 903285 h 903285"/>
                    <a:gd name="connsiteX3-19" fmla="*/ 3794760 w 6705600"/>
                    <a:gd name="connsiteY3-20" fmla="*/ 19365 h 903285"/>
                    <a:gd name="connsiteX4-21" fmla="*/ 3413760 w 6705600"/>
                    <a:gd name="connsiteY4-22" fmla="*/ 270825 h 903285"/>
                    <a:gd name="connsiteX5-23" fmla="*/ 2956560 w 6705600"/>
                    <a:gd name="connsiteY5-24" fmla="*/ 4125 h 903285"/>
                    <a:gd name="connsiteX0-25" fmla="*/ 2956560 w 6705600"/>
                    <a:gd name="connsiteY0-26" fmla="*/ 0 h 899160"/>
                    <a:gd name="connsiteX1-27" fmla="*/ 0 w 6705600"/>
                    <a:gd name="connsiteY1-28" fmla="*/ 899160 h 899160"/>
                    <a:gd name="connsiteX2-29" fmla="*/ 6705600 w 6705600"/>
                    <a:gd name="connsiteY2-30" fmla="*/ 899160 h 899160"/>
                    <a:gd name="connsiteX3-31" fmla="*/ 3794760 w 6705600"/>
                    <a:gd name="connsiteY3-32" fmla="*/ 15240 h 899160"/>
                    <a:gd name="connsiteX4-33" fmla="*/ 3413760 w 6705600"/>
                    <a:gd name="connsiteY4-34" fmla="*/ 266700 h 899160"/>
                    <a:gd name="connsiteX5-35" fmla="*/ 2956560 w 6705600"/>
                    <a:gd name="connsiteY5-36" fmla="*/ 0 h 899160"/>
                    <a:gd name="connsiteX0-37" fmla="*/ 2956560 w 6705600"/>
                    <a:gd name="connsiteY0-38" fmla="*/ 0 h 899160"/>
                    <a:gd name="connsiteX1-39" fmla="*/ 0 w 6705600"/>
                    <a:gd name="connsiteY1-40" fmla="*/ 899160 h 899160"/>
                    <a:gd name="connsiteX2-41" fmla="*/ 6705600 w 6705600"/>
                    <a:gd name="connsiteY2-42" fmla="*/ 899160 h 899160"/>
                    <a:gd name="connsiteX3-43" fmla="*/ 3794760 w 6705600"/>
                    <a:gd name="connsiteY3-44" fmla="*/ 15240 h 899160"/>
                    <a:gd name="connsiteX4-45" fmla="*/ 3426460 w 6705600"/>
                    <a:gd name="connsiteY4-46" fmla="*/ 190500 h 899160"/>
                    <a:gd name="connsiteX5-47" fmla="*/ 2956560 w 6705600"/>
                    <a:gd name="connsiteY5-48" fmla="*/ 0 h 899160"/>
                    <a:gd name="connsiteX0-49" fmla="*/ 2956560 w 6705600"/>
                    <a:gd name="connsiteY0-50" fmla="*/ 0 h 899160"/>
                    <a:gd name="connsiteX1-51" fmla="*/ 0 w 6705600"/>
                    <a:gd name="connsiteY1-52" fmla="*/ 899160 h 899160"/>
                    <a:gd name="connsiteX2-53" fmla="*/ 6705600 w 6705600"/>
                    <a:gd name="connsiteY2-54" fmla="*/ 899160 h 899160"/>
                    <a:gd name="connsiteX3-55" fmla="*/ 3794760 w 6705600"/>
                    <a:gd name="connsiteY3-56" fmla="*/ 15240 h 899160"/>
                    <a:gd name="connsiteX4-57" fmla="*/ 3429000 w 6705600"/>
                    <a:gd name="connsiteY4-58" fmla="*/ 251460 h 899160"/>
                    <a:gd name="connsiteX5-59" fmla="*/ 2956560 w 6705600"/>
                    <a:gd name="connsiteY5-60" fmla="*/ 0 h 899160"/>
                    <a:gd name="connsiteX0-61" fmla="*/ 2956560 w 6705600"/>
                    <a:gd name="connsiteY0-62" fmla="*/ 0 h 899160"/>
                    <a:gd name="connsiteX1-63" fmla="*/ 0 w 6705600"/>
                    <a:gd name="connsiteY1-64" fmla="*/ 899160 h 899160"/>
                    <a:gd name="connsiteX2-65" fmla="*/ 6705600 w 6705600"/>
                    <a:gd name="connsiteY2-66" fmla="*/ 899160 h 899160"/>
                    <a:gd name="connsiteX3-67" fmla="*/ 3794760 w 6705600"/>
                    <a:gd name="connsiteY3-68" fmla="*/ 15240 h 899160"/>
                    <a:gd name="connsiteX4-69" fmla="*/ 3411220 w 6705600"/>
                    <a:gd name="connsiteY4-70" fmla="*/ 236220 h 899160"/>
                    <a:gd name="connsiteX5-71" fmla="*/ 2956560 w 6705600"/>
                    <a:gd name="connsiteY5-72" fmla="*/ 0 h 899160"/>
                    <a:gd name="connsiteX0-73" fmla="*/ 3096260 w 6705600"/>
                    <a:gd name="connsiteY0-74" fmla="*/ 0 h 899160"/>
                    <a:gd name="connsiteX1-75" fmla="*/ 0 w 6705600"/>
                    <a:gd name="connsiteY1-76" fmla="*/ 899160 h 899160"/>
                    <a:gd name="connsiteX2-77" fmla="*/ 6705600 w 6705600"/>
                    <a:gd name="connsiteY2-78" fmla="*/ 899160 h 899160"/>
                    <a:gd name="connsiteX3-79" fmla="*/ 3794760 w 6705600"/>
                    <a:gd name="connsiteY3-80" fmla="*/ 15240 h 899160"/>
                    <a:gd name="connsiteX4-81" fmla="*/ 3411220 w 6705600"/>
                    <a:gd name="connsiteY4-82" fmla="*/ 236220 h 899160"/>
                    <a:gd name="connsiteX5-83" fmla="*/ 3096260 w 6705600"/>
                    <a:gd name="connsiteY5-84" fmla="*/ 0 h 899160"/>
                    <a:gd name="connsiteX0-85" fmla="*/ 3096260 w 6705600"/>
                    <a:gd name="connsiteY0-86" fmla="*/ 0 h 899160"/>
                    <a:gd name="connsiteX1-87" fmla="*/ 0 w 6705600"/>
                    <a:gd name="connsiteY1-88" fmla="*/ 899160 h 899160"/>
                    <a:gd name="connsiteX2-89" fmla="*/ 6705600 w 6705600"/>
                    <a:gd name="connsiteY2-90" fmla="*/ 899160 h 899160"/>
                    <a:gd name="connsiteX3-91" fmla="*/ 3794760 w 6705600"/>
                    <a:gd name="connsiteY3-92" fmla="*/ 15240 h 899160"/>
                    <a:gd name="connsiteX4-93" fmla="*/ 3408680 w 6705600"/>
                    <a:gd name="connsiteY4-94" fmla="*/ 182880 h 899160"/>
                    <a:gd name="connsiteX5-95" fmla="*/ 3096260 w 6705600"/>
                    <a:gd name="connsiteY5-96" fmla="*/ 0 h 899160"/>
                    <a:gd name="connsiteX0-97" fmla="*/ 3096260 w 6705600"/>
                    <a:gd name="connsiteY0-98" fmla="*/ 0 h 899160"/>
                    <a:gd name="connsiteX1-99" fmla="*/ 0 w 6705600"/>
                    <a:gd name="connsiteY1-100" fmla="*/ 899160 h 899160"/>
                    <a:gd name="connsiteX2-101" fmla="*/ 6705600 w 6705600"/>
                    <a:gd name="connsiteY2-102" fmla="*/ 899160 h 899160"/>
                    <a:gd name="connsiteX3-103" fmla="*/ 3718560 w 6705600"/>
                    <a:gd name="connsiteY3-104" fmla="*/ 0 h 899160"/>
                    <a:gd name="connsiteX4-105" fmla="*/ 3408680 w 6705600"/>
                    <a:gd name="connsiteY4-106" fmla="*/ 182880 h 899160"/>
                    <a:gd name="connsiteX5-107" fmla="*/ 3096260 w 6705600"/>
                    <a:gd name="connsiteY5-108" fmla="*/ 0 h 899160"/>
                    <a:gd name="connsiteX0-109" fmla="*/ 3096260 w 6705600"/>
                    <a:gd name="connsiteY0-110" fmla="*/ 0 h 899160"/>
                    <a:gd name="connsiteX1-111" fmla="*/ 0 w 6705600"/>
                    <a:gd name="connsiteY1-112" fmla="*/ 899160 h 899160"/>
                    <a:gd name="connsiteX2-113" fmla="*/ 6705600 w 6705600"/>
                    <a:gd name="connsiteY2-114" fmla="*/ 899160 h 899160"/>
                    <a:gd name="connsiteX3-115" fmla="*/ 3718560 w 6705600"/>
                    <a:gd name="connsiteY3-116" fmla="*/ 0 h 899160"/>
                    <a:gd name="connsiteX4-117" fmla="*/ 3408680 w 6705600"/>
                    <a:gd name="connsiteY4-118" fmla="*/ 182880 h 899160"/>
                    <a:gd name="connsiteX5-119" fmla="*/ 3096260 w 6705600"/>
                    <a:gd name="connsiteY5-120" fmla="*/ 0 h 899160"/>
                    <a:gd name="connsiteX0-121" fmla="*/ 3096260 w 6705600"/>
                    <a:gd name="connsiteY0-122" fmla="*/ 0 h 899160"/>
                    <a:gd name="connsiteX1-123" fmla="*/ 0 w 6705600"/>
                    <a:gd name="connsiteY1-124" fmla="*/ 899160 h 899160"/>
                    <a:gd name="connsiteX2-125" fmla="*/ 6705600 w 6705600"/>
                    <a:gd name="connsiteY2-126" fmla="*/ 899160 h 899160"/>
                    <a:gd name="connsiteX3-127" fmla="*/ 3718560 w 6705600"/>
                    <a:gd name="connsiteY3-128" fmla="*/ 0 h 899160"/>
                    <a:gd name="connsiteX4-129" fmla="*/ 3408680 w 6705600"/>
                    <a:gd name="connsiteY4-130" fmla="*/ 182880 h 899160"/>
                    <a:gd name="connsiteX5-131" fmla="*/ 3096260 w 6705600"/>
                    <a:gd name="connsiteY5-132" fmla="*/ 0 h 899160"/>
                    <a:gd name="connsiteX0-133" fmla="*/ 3096260 w 6705600"/>
                    <a:gd name="connsiteY0-134" fmla="*/ 0 h 899160"/>
                    <a:gd name="connsiteX1-135" fmla="*/ 0 w 6705600"/>
                    <a:gd name="connsiteY1-136" fmla="*/ 899160 h 899160"/>
                    <a:gd name="connsiteX2-137" fmla="*/ 6705600 w 6705600"/>
                    <a:gd name="connsiteY2-138" fmla="*/ 899160 h 899160"/>
                    <a:gd name="connsiteX3-139" fmla="*/ 3697605 w 6705600"/>
                    <a:gd name="connsiteY3-140" fmla="*/ 5715 h 899160"/>
                    <a:gd name="connsiteX4-141" fmla="*/ 3408680 w 6705600"/>
                    <a:gd name="connsiteY4-142" fmla="*/ 182880 h 899160"/>
                    <a:gd name="connsiteX5-143" fmla="*/ 3096260 w 6705600"/>
                    <a:gd name="connsiteY5-144" fmla="*/ 0 h 899160"/>
                    <a:gd name="connsiteX0-145" fmla="*/ 3096260 w 6705600"/>
                    <a:gd name="connsiteY0-146" fmla="*/ 0 h 899160"/>
                    <a:gd name="connsiteX1-147" fmla="*/ 0 w 6705600"/>
                    <a:gd name="connsiteY1-148" fmla="*/ 899160 h 899160"/>
                    <a:gd name="connsiteX2-149" fmla="*/ 6705600 w 6705600"/>
                    <a:gd name="connsiteY2-150" fmla="*/ 899160 h 899160"/>
                    <a:gd name="connsiteX3-151" fmla="*/ 3697605 w 6705600"/>
                    <a:gd name="connsiteY3-152" fmla="*/ 5715 h 899160"/>
                    <a:gd name="connsiteX4-153" fmla="*/ 3408680 w 6705600"/>
                    <a:gd name="connsiteY4-154" fmla="*/ 182880 h 899160"/>
                    <a:gd name="connsiteX5-155" fmla="*/ 3096260 w 6705600"/>
                    <a:gd name="connsiteY5-156" fmla="*/ 0 h 899160"/>
                    <a:gd name="connsiteX0-157" fmla="*/ 3096260 w 6705600"/>
                    <a:gd name="connsiteY0-158" fmla="*/ 0 h 899160"/>
                    <a:gd name="connsiteX1-159" fmla="*/ 0 w 6705600"/>
                    <a:gd name="connsiteY1-160" fmla="*/ 899160 h 899160"/>
                    <a:gd name="connsiteX2-161" fmla="*/ 6705600 w 6705600"/>
                    <a:gd name="connsiteY2-162" fmla="*/ 899160 h 899160"/>
                    <a:gd name="connsiteX3-163" fmla="*/ 3697605 w 6705600"/>
                    <a:gd name="connsiteY3-164" fmla="*/ 5715 h 899160"/>
                    <a:gd name="connsiteX4-165" fmla="*/ 3408680 w 6705600"/>
                    <a:gd name="connsiteY4-166" fmla="*/ 182880 h 899160"/>
                    <a:gd name="connsiteX5-167" fmla="*/ 3096260 w 6705600"/>
                    <a:gd name="connsiteY5-168" fmla="*/ 0 h 899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6705600" h="899160">
                      <a:moveTo>
                        <a:pt x="3096260" y="0"/>
                      </a:moveTo>
                      <a:lnTo>
                        <a:pt x="0" y="899160"/>
                      </a:lnTo>
                      <a:lnTo>
                        <a:pt x="6705600" y="899160"/>
                      </a:lnTo>
                      <a:lnTo>
                        <a:pt x="3697605" y="5715"/>
                      </a:lnTo>
                      <a:cubicBezTo>
                        <a:pt x="3651250" y="140970"/>
                        <a:pt x="3508904" y="183832"/>
                        <a:pt x="3408680" y="182880"/>
                      </a:cubicBezTo>
                      <a:cubicBezTo>
                        <a:pt x="3308456" y="181928"/>
                        <a:pt x="3195320" y="169545"/>
                        <a:pt x="3096260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rgbClr val="3350E4">
                        <a:alpha val="55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8" name="任意多边形: 形状 15537"/>
                <p:cNvSpPr/>
                <p:nvPr/>
              </p:nvSpPr>
              <p:spPr>
                <a:xfrm>
                  <a:off x="5819650" y="1053932"/>
                  <a:ext cx="322580" cy="96856"/>
                </a:xfrm>
                <a:custGeom>
                  <a:avLst/>
                  <a:gdLst>
                    <a:gd name="connsiteX0" fmla="*/ 2994660 w 2994660"/>
                    <a:gd name="connsiteY0" fmla="*/ 0 h 899160"/>
                    <a:gd name="connsiteX1" fmla="*/ 0 w 2994660"/>
                    <a:gd name="connsiteY1" fmla="*/ 899160 h 899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94660" h="899160">
                      <a:moveTo>
                        <a:pt x="2994660" y="0"/>
                      </a:moveTo>
                      <a:lnTo>
                        <a:pt x="0" y="89916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9" name="任意多边形: 形状 15538"/>
                <p:cNvSpPr/>
                <p:nvPr/>
              </p:nvSpPr>
              <p:spPr>
                <a:xfrm>
                  <a:off x="4752850" y="1424772"/>
                  <a:ext cx="322580" cy="96856"/>
                </a:xfrm>
                <a:custGeom>
                  <a:avLst/>
                  <a:gdLst>
                    <a:gd name="connsiteX0" fmla="*/ 2994660 w 2994660"/>
                    <a:gd name="connsiteY0" fmla="*/ 0 h 899160"/>
                    <a:gd name="connsiteX1" fmla="*/ 0 w 2994660"/>
                    <a:gd name="connsiteY1" fmla="*/ 899160 h 899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94660" h="899160">
                      <a:moveTo>
                        <a:pt x="2994660" y="0"/>
                      </a:moveTo>
                      <a:lnTo>
                        <a:pt x="0" y="89916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40" name="任意多边形: 形状 15539"/>
                <p:cNvSpPr/>
                <p:nvPr/>
              </p:nvSpPr>
              <p:spPr>
                <a:xfrm>
                  <a:off x="5574540" y="1419692"/>
                  <a:ext cx="322580" cy="96856"/>
                </a:xfrm>
                <a:custGeom>
                  <a:avLst/>
                  <a:gdLst>
                    <a:gd name="connsiteX0" fmla="*/ 2994660 w 2994660"/>
                    <a:gd name="connsiteY0" fmla="*/ 0 h 899160"/>
                    <a:gd name="connsiteX1" fmla="*/ 0 w 2994660"/>
                    <a:gd name="connsiteY1" fmla="*/ 899160 h 899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94660" h="899160">
                      <a:moveTo>
                        <a:pt x="2994660" y="0"/>
                      </a:moveTo>
                      <a:lnTo>
                        <a:pt x="0" y="89916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41" name="任意多边形: 形状 15540"/>
                <p:cNvSpPr/>
                <p:nvPr/>
              </p:nvSpPr>
              <p:spPr>
                <a:xfrm>
                  <a:off x="5296410" y="1318092"/>
                  <a:ext cx="322580" cy="96856"/>
                </a:xfrm>
                <a:custGeom>
                  <a:avLst/>
                  <a:gdLst>
                    <a:gd name="connsiteX0" fmla="*/ 2994660 w 2994660"/>
                    <a:gd name="connsiteY0" fmla="*/ 0 h 899160"/>
                    <a:gd name="connsiteX1" fmla="*/ 0 w 2994660"/>
                    <a:gd name="connsiteY1" fmla="*/ 899160 h 899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94660" h="899160">
                      <a:moveTo>
                        <a:pt x="2994660" y="0"/>
                      </a:moveTo>
                      <a:lnTo>
                        <a:pt x="0" y="89916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42" name="任意多边形: 形状 15541"/>
                <p:cNvSpPr/>
                <p:nvPr/>
              </p:nvSpPr>
              <p:spPr>
                <a:xfrm>
                  <a:off x="8476687" y="1447800"/>
                  <a:ext cx="245986" cy="78740"/>
                </a:xfrm>
                <a:custGeom>
                  <a:avLst/>
                  <a:gdLst>
                    <a:gd name="connsiteX0" fmla="*/ 0 w 3070860"/>
                    <a:gd name="connsiteY0" fmla="*/ 0 h 982980"/>
                    <a:gd name="connsiteX1" fmla="*/ 3070860 w 3070860"/>
                    <a:gd name="connsiteY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70860" h="982980">
                      <a:moveTo>
                        <a:pt x="0" y="0"/>
                      </a:moveTo>
                      <a:lnTo>
                        <a:pt x="3070860" y="98298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43" name="任意多边形: 形状 15542"/>
                <p:cNvSpPr/>
                <p:nvPr/>
              </p:nvSpPr>
              <p:spPr>
                <a:xfrm>
                  <a:off x="7303207" y="1224280"/>
                  <a:ext cx="245986" cy="78740"/>
                </a:xfrm>
                <a:custGeom>
                  <a:avLst/>
                  <a:gdLst>
                    <a:gd name="connsiteX0" fmla="*/ 0 w 3070860"/>
                    <a:gd name="connsiteY0" fmla="*/ 0 h 982980"/>
                    <a:gd name="connsiteX1" fmla="*/ 3070860 w 3070860"/>
                    <a:gd name="connsiteY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70860" h="982980">
                      <a:moveTo>
                        <a:pt x="0" y="0"/>
                      </a:moveTo>
                      <a:lnTo>
                        <a:pt x="3070860" y="98298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44" name="任意多边形: 形状 15543"/>
                <p:cNvSpPr/>
                <p:nvPr/>
              </p:nvSpPr>
              <p:spPr>
                <a:xfrm>
                  <a:off x="7892487" y="1427480"/>
                  <a:ext cx="245986" cy="78740"/>
                </a:xfrm>
                <a:custGeom>
                  <a:avLst/>
                  <a:gdLst>
                    <a:gd name="connsiteX0" fmla="*/ 0 w 3070860"/>
                    <a:gd name="connsiteY0" fmla="*/ 0 h 982980"/>
                    <a:gd name="connsiteX1" fmla="*/ 3070860 w 3070860"/>
                    <a:gd name="connsiteY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70860" h="982980">
                      <a:moveTo>
                        <a:pt x="0" y="0"/>
                      </a:moveTo>
                      <a:lnTo>
                        <a:pt x="3070860" y="98298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45" name="任意多边形: 形状 15544"/>
                <p:cNvSpPr/>
                <p:nvPr/>
              </p:nvSpPr>
              <p:spPr>
                <a:xfrm>
                  <a:off x="7475927" y="1468120"/>
                  <a:ext cx="245986" cy="78740"/>
                </a:xfrm>
                <a:custGeom>
                  <a:avLst/>
                  <a:gdLst>
                    <a:gd name="connsiteX0" fmla="*/ 0 w 3070860"/>
                    <a:gd name="connsiteY0" fmla="*/ 0 h 982980"/>
                    <a:gd name="connsiteX1" fmla="*/ 3070860 w 3070860"/>
                    <a:gd name="connsiteY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70860" h="982980">
                      <a:moveTo>
                        <a:pt x="0" y="0"/>
                      </a:moveTo>
                      <a:lnTo>
                        <a:pt x="3070860" y="98298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3350E4">
                          <a:lumMod val="65000"/>
                          <a:lumOff val="35000"/>
                        </a:srgbClr>
                      </a:gs>
                      <a:gs pos="100000">
                        <a:srgbClr val="3350E4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46" name="任意多边形: 形状 15545"/>
                <p:cNvSpPr/>
                <p:nvPr/>
              </p:nvSpPr>
              <p:spPr>
                <a:xfrm>
                  <a:off x="6951220" y="899160"/>
                  <a:ext cx="3195572" cy="935736"/>
                </a:xfrm>
                <a:custGeom>
                  <a:avLst/>
                  <a:gdLst>
                    <a:gd name="connsiteX0" fmla="*/ 0 w 2030730"/>
                    <a:gd name="connsiteY0" fmla="*/ 0 h 590550"/>
                    <a:gd name="connsiteX1" fmla="*/ 2030730 w 2030730"/>
                    <a:gd name="connsiteY1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30730" h="590550">
                      <a:moveTo>
                        <a:pt x="0" y="0"/>
                      </a:moveTo>
                      <a:lnTo>
                        <a:pt x="2030730" y="590550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6084F6"/>
                      </a:gs>
                      <a:gs pos="100000">
                        <a:srgbClr val="6084F6">
                          <a:alpha val="1400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47" name="任意多边形: 形状 15546"/>
                <p:cNvSpPr/>
                <p:nvPr/>
              </p:nvSpPr>
              <p:spPr>
                <a:xfrm>
                  <a:off x="3547366" y="896112"/>
                  <a:ext cx="2785872" cy="804672"/>
                </a:xfrm>
                <a:custGeom>
                  <a:avLst/>
                  <a:gdLst>
                    <a:gd name="connsiteX0" fmla="*/ 2785872 w 2785872"/>
                    <a:gd name="connsiteY0" fmla="*/ 0 h 804672"/>
                    <a:gd name="connsiteX1" fmla="*/ 0 w 2785872"/>
                    <a:gd name="connsiteY1" fmla="*/ 804672 h 8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5872" h="804672">
                      <a:moveTo>
                        <a:pt x="2785872" y="0"/>
                      </a:moveTo>
                      <a:lnTo>
                        <a:pt x="0" y="804672"/>
                      </a:lnTo>
                    </a:path>
                  </a:pathLst>
                </a:custGeom>
                <a:noFill/>
                <a:ln>
                  <a:gradFill>
                    <a:gsLst>
                      <a:gs pos="0">
                        <a:srgbClr val="6084F6"/>
                      </a:gs>
                      <a:gs pos="99000">
                        <a:srgbClr val="6084F6">
                          <a:alpha val="700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48" name="图片 15547"/>
                <p:cNvPicPr>
                  <a:picLocks noChangeAspect="1"/>
                </p:cNvPicPr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 flipH="1">
                  <a:off x="6217651" y="1152525"/>
                  <a:ext cx="126200" cy="91270"/>
                </a:xfrm>
                <a:custGeom>
                  <a:avLst/>
                  <a:gdLst>
                    <a:gd name="connsiteX0" fmla="*/ 432816 w 682752"/>
                    <a:gd name="connsiteY0" fmla="*/ 0 h 493776"/>
                    <a:gd name="connsiteX1" fmla="*/ 524256 w 682752"/>
                    <a:gd name="connsiteY1" fmla="*/ 18288 h 493776"/>
                    <a:gd name="connsiteX2" fmla="*/ 682752 w 682752"/>
                    <a:gd name="connsiteY2" fmla="*/ 274320 h 493776"/>
                    <a:gd name="connsiteX3" fmla="*/ 609600 w 682752"/>
                    <a:gd name="connsiteY3" fmla="*/ 463296 h 493776"/>
                    <a:gd name="connsiteX4" fmla="*/ 310896 w 682752"/>
                    <a:gd name="connsiteY4" fmla="*/ 493776 h 493776"/>
                    <a:gd name="connsiteX5" fmla="*/ 12192 w 682752"/>
                    <a:gd name="connsiteY5" fmla="*/ 316992 h 493776"/>
                    <a:gd name="connsiteX6" fmla="*/ 0 w 682752"/>
                    <a:gd name="connsiteY6" fmla="*/ 97536 h 493776"/>
                    <a:gd name="connsiteX7" fmla="*/ 18288 w 682752"/>
                    <a:gd name="connsiteY7" fmla="*/ 42672 h 493776"/>
                    <a:gd name="connsiteX8" fmla="*/ 79248 w 682752"/>
                    <a:gd name="connsiteY8" fmla="*/ 30480 h 493776"/>
                    <a:gd name="connsiteX9" fmla="*/ 432816 w 682752"/>
                    <a:gd name="connsiteY9" fmla="*/ 0 h 493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2752" h="493776">
                      <a:moveTo>
                        <a:pt x="432816" y="0"/>
                      </a:moveTo>
                      <a:lnTo>
                        <a:pt x="524256" y="18288"/>
                      </a:lnTo>
                      <a:lnTo>
                        <a:pt x="682752" y="274320"/>
                      </a:lnTo>
                      <a:lnTo>
                        <a:pt x="609600" y="463296"/>
                      </a:lnTo>
                      <a:lnTo>
                        <a:pt x="310896" y="493776"/>
                      </a:lnTo>
                      <a:lnTo>
                        <a:pt x="12192" y="316992"/>
                      </a:lnTo>
                      <a:lnTo>
                        <a:pt x="0" y="97536"/>
                      </a:lnTo>
                      <a:cubicBezTo>
                        <a:pt x="0" y="97536"/>
                        <a:pt x="3572" y="55124"/>
                        <a:pt x="18288" y="42672"/>
                      </a:cubicBezTo>
                      <a:cubicBezTo>
                        <a:pt x="34107" y="29287"/>
                        <a:pt x="58928" y="34544"/>
                        <a:pt x="79248" y="30480"/>
                      </a:cubicBezTo>
                      <a:lnTo>
                        <a:pt x="432816" y="0"/>
                      </a:lnTo>
                      <a:close/>
                    </a:path>
                  </a:pathLst>
                </a:custGeom>
                <a:effectLst>
                  <a:outerShdw blurRad="76200" dist="12700" dir="8100000" sy="-23000" kx="800400" algn="br" rotWithShape="0">
                    <a:prstClr val="black">
                      <a:alpha val="3000"/>
                    </a:prstClr>
                  </a:outerShdw>
                </a:effectLst>
              </p:spPr>
            </p:pic>
            <p:sp>
              <p:nvSpPr>
                <p:cNvPr id="15549" name="任意多边形: 形状 15548"/>
                <p:cNvSpPr/>
                <p:nvPr/>
              </p:nvSpPr>
              <p:spPr>
                <a:xfrm>
                  <a:off x="3040380" y="2458720"/>
                  <a:ext cx="0" cy="398780"/>
                </a:xfrm>
                <a:custGeom>
                  <a:avLst/>
                  <a:gdLst>
                    <a:gd name="connsiteX0" fmla="*/ 0 w 0"/>
                    <a:gd name="connsiteY0" fmla="*/ 0 h 398780"/>
                    <a:gd name="connsiteX1" fmla="*/ 0 w 0"/>
                    <a:gd name="connsiteY1" fmla="*/ 398780 h 39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8780">
                      <a:moveTo>
                        <a:pt x="0" y="0"/>
                      </a:moveTo>
                      <a:lnTo>
                        <a:pt x="0" y="398780"/>
                      </a:lnTo>
                    </a:path>
                  </a:pathLst>
                </a:custGeom>
                <a:noFill/>
                <a:ln>
                  <a:gradFill>
                    <a:gsLst>
                      <a:gs pos="5000">
                        <a:srgbClr val="571BFF"/>
                      </a:gs>
                      <a:gs pos="100000">
                        <a:srgbClr val="3350E4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550" name="组合 15549"/>
                <p:cNvGrpSpPr/>
                <p:nvPr/>
              </p:nvGrpSpPr>
              <p:grpSpPr>
                <a:xfrm flipH="1">
                  <a:off x="6349288" y="590130"/>
                  <a:ext cx="619306" cy="618696"/>
                  <a:chOff x="6191251" y="2600326"/>
                  <a:chExt cx="1611313" cy="1609725"/>
                </a:xfrm>
                <a:solidFill>
                  <a:srgbClr val="A7B4F3"/>
                </a:solidFill>
                <a:scene3d>
                  <a:camera prst="isometricBottomDown"/>
                  <a:lightRig rig="threePt" dir="t"/>
                </a:scene3d>
              </p:grpSpPr>
              <p:sp>
                <p:nvSpPr>
                  <p:cNvPr id="15561" name="Freeform 440"/>
                  <p:cNvSpPr>
                    <a:spLocks noEditPoints="1"/>
                  </p:cNvSpPr>
                  <p:nvPr/>
                </p:nvSpPr>
                <p:spPr bwMode="auto">
                  <a:xfrm>
                    <a:off x="6584951" y="2994026"/>
                    <a:ext cx="823913" cy="768350"/>
                  </a:xfrm>
                  <a:custGeom>
                    <a:avLst/>
                    <a:gdLst>
                      <a:gd name="T0" fmla="*/ 147 w 587"/>
                      <a:gd name="T1" fmla="*/ 548 h 548"/>
                      <a:gd name="T2" fmla="*/ 0 w 587"/>
                      <a:gd name="T3" fmla="*/ 294 h 548"/>
                      <a:gd name="T4" fmla="*/ 61 w 587"/>
                      <a:gd name="T5" fmla="*/ 294 h 548"/>
                      <a:gd name="T6" fmla="*/ 178 w 587"/>
                      <a:gd name="T7" fmla="*/ 495 h 548"/>
                      <a:gd name="T8" fmla="*/ 147 w 587"/>
                      <a:gd name="T9" fmla="*/ 548 h 548"/>
                      <a:gd name="T10" fmla="*/ 441 w 587"/>
                      <a:gd name="T11" fmla="*/ 548 h 548"/>
                      <a:gd name="T12" fmla="*/ 410 w 587"/>
                      <a:gd name="T13" fmla="*/ 495 h 548"/>
                      <a:gd name="T14" fmla="*/ 526 w 587"/>
                      <a:gd name="T15" fmla="*/ 294 h 548"/>
                      <a:gd name="T16" fmla="*/ 526 w 587"/>
                      <a:gd name="T17" fmla="*/ 293 h 548"/>
                      <a:gd name="T18" fmla="*/ 587 w 587"/>
                      <a:gd name="T19" fmla="*/ 293 h 548"/>
                      <a:gd name="T20" fmla="*/ 587 w 587"/>
                      <a:gd name="T21" fmla="*/ 293 h 548"/>
                      <a:gd name="T22" fmla="*/ 441 w 587"/>
                      <a:gd name="T23" fmla="*/ 548 h 548"/>
                      <a:gd name="T24" fmla="*/ 177 w 587"/>
                      <a:gd name="T25" fmla="*/ 93 h 548"/>
                      <a:gd name="T26" fmla="*/ 146 w 587"/>
                      <a:gd name="T27" fmla="*/ 39 h 548"/>
                      <a:gd name="T28" fmla="*/ 294 w 587"/>
                      <a:gd name="T29" fmla="*/ 0 h 548"/>
                      <a:gd name="T30" fmla="*/ 294 w 587"/>
                      <a:gd name="T31" fmla="*/ 0 h 548"/>
                      <a:gd name="T32" fmla="*/ 440 w 587"/>
                      <a:gd name="T33" fmla="*/ 39 h 548"/>
                      <a:gd name="T34" fmla="*/ 409 w 587"/>
                      <a:gd name="T35" fmla="*/ 92 h 548"/>
                      <a:gd name="T36" fmla="*/ 294 w 587"/>
                      <a:gd name="T37" fmla="*/ 61 h 548"/>
                      <a:gd name="T38" fmla="*/ 294 w 587"/>
                      <a:gd name="T39" fmla="*/ 61 h 548"/>
                      <a:gd name="T40" fmla="*/ 177 w 587"/>
                      <a:gd name="T41" fmla="*/ 93 h 5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87" h="548">
                        <a:moveTo>
                          <a:pt x="147" y="548"/>
                        </a:moveTo>
                        <a:cubicBezTo>
                          <a:pt x="57" y="496"/>
                          <a:pt x="0" y="398"/>
                          <a:pt x="0" y="294"/>
                        </a:cubicBezTo>
                        <a:cubicBezTo>
                          <a:pt x="61" y="294"/>
                          <a:pt x="61" y="294"/>
                          <a:pt x="61" y="294"/>
                        </a:cubicBezTo>
                        <a:cubicBezTo>
                          <a:pt x="62" y="377"/>
                          <a:pt x="106" y="454"/>
                          <a:pt x="178" y="495"/>
                        </a:cubicBezTo>
                        <a:lnTo>
                          <a:pt x="147" y="548"/>
                        </a:lnTo>
                        <a:close/>
                        <a:moveTo>
                          <a:pt x="441" y="548"/>
                        </a:moveTo>
                        <a:cubicBezTo>
                          <a:pt x="410" y="495"/>
                          <a:pt x="410" y="495"/>
                          <a:pt x="410" y="495"/>
                        </a:cubicBezTo>
                        <a:cubicBezTo>
                          <a:pt x="482" y="453"/>
                          <a:pt x="526" y="376"/>
                          <a:pt x="526" y="294"/>
                        </a:cubicBezTo>
                        <a:cubicBezTo>
                          <a:pt x="526" y="293"/>
                          <a:pt x="526" y="293"/>
                          <a:pt x="526" y="293"/>
                        </a:cubicBezTo>
                        <a:cubicBezTo>
                          <a:pt x="587" y="293"/>
                          <a:pt x="587" y="293"/>
                          <a:pt x="587" y="293"/>
                        </a:cubicBezTo>
                        <a:cubicBezTo>
                          <a:pt x="587" y="293"/>
                          <a:pt x="587" y="293"/>
                          <a:pt x="587" y="293"/>
                        </a:cubicBezTo>
                        <a:cubicBezTo>
                          <a:pt x="587" y="398"/>
                          <a:pt x="531" y="495"/>
                          <a:pt x="441" y="548"/>
                        </a:cubicBezTo>
                        <a:close/>
                        <a:moveTo>
                          <a:pt x="177" y="93"/>
                        </a:moveTo>
                        <a:cubicBezTo>
                          <a:pt x="146" y="39"/>
                          <a:pt x="146" y="39"/>
                          <a:pt x="146" y="39"/>
                        </a:cubicBezTo>
                        <a:cubicBezTo>
                          <a:pt x="191" y="14"/>
                          <a:pt x="242" y="0"/>
                          <a:pt x="294" y="0"/>
                        </a:cubicBezTo>
                        <a:cubicBezTo>
                          <a:pt x="294" y="0"/>
                          <a:pt x="294" y="0"/>
                          <a:pt x="294" y="0"/>
                        </a:cubicBezTo>
                        <a:cubicBezTo>
                          <a:pt x="345" y="0"/>
                          <a:pt x="396" y="13"/>
                          <a:pt x="440" y="39"/>
                        </a:cubicBezTo>
                        <a:cubicBezTo>
                          <a:pt x="409" y="92"/>
                          <a:pt x="409" y="92"/>
                          <a:pt x="409" y="92"/>
                        </a:cubicBezTo>
                        <a:cubicBezTo>
                          <a:pt x="374" y="72"/>
                          <a:pt x="334" y="61"/>
                          <a:pt x="294" y="61"/>
                        </a:cubicBezTo>
                        <a:cubicBezTo>
                          <a:pt x="294" y="61"/>
                          <a:pt x="294" y="61"/>
                          <a:pt x="294" y="61"/>
                        </a:cubicBezTo>
                        <a:cubicBezTo>
                          <a:pt x="253" y="61"/>
                          <a:pt x="212" y="72"/>
                          <a:pt x="177" y="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2" name="Freeform 441"/>
                  <p:cNvSpPr>
                    <a:spLocks noEditPoints="1"/>
                  </p:cNvSpPr>
                  <p:nvPr/>
                </p:nvSpPr>
                <p:spPr bwMode="auto">
                  <a:xfrm>
                    <a:off x="6300788" y="2705101"/>
                    <a:ext cx="1393825" cy="1400175"/>
                  </a:xfrm>
                  <a:custGeom>
                    <a:avLst/>
                    <a:gdLst>
                      <a:gd name="T0" fmla="*/ 389 w 994"/>
                      <a:gd name="T1" fmla="*/ 914 h 998"/>
                      <a:gd name="T2" fmla="*/ 152 w 994"/>
                      <a:gd name="T3" fmla="*/ 862 h 998"/>
                      <a:gd name="T4" fmla="*/ 46 w 994"/>
                      <a:gd name="T5" fmla="*/ 720 h 998"/>
                      <a:gd name="T6" fmla="*/ 73 w 994"/>
                      <a:gd name="T7" fmla="*/ 431 h 998"/>
                      <a:gd name="T8" fmla="*/ 158 w 994"/>
                      <a:gd name="T9" fmla="*/ 238 h 998"/>
                      <a:gd name="T10" fmla="*/ 202 w 994"/>
                      <a:gd name="T11" fmla="*/ 95 h 998"/>
                      <a:gd name="T12" fmla="*/ 490 w 994"/>
                      <a:gd name="T13" fmla="*/ 73 h 998"/>
                      <a:gd name="T14" fmla="*/ 695 w 994"/>
                      <a:gd name="T15" fmla="*/ 43 h 998"/>
                      <a:gd name="T16" fmla="*/ 843 w 994"/>
                      <a:gd name="T17" fmla="*/ 139 h 998"/>
                      <a:gd name="T18" fmla="*/ 914 w 994"/>
                      <a:gd name="T19" fmla="*/ 420 h 998"/>
                      <a:gd name="T20" fmla="*/ 901 w 994"/>
                      <a:gd name="T21" fmla="*/ 631 h 998"/>
                      <a:gd name="T22" fmla="*/ 792 w 994"/>
                      <a:gd name="T23" fmla="*/ 902 h 998"/>
                      <a:gd name="T24" fmla="*/ 634 w 994"/>
                      <a:gd name="T25" fmla="*/ 981 h 998"/>
                      <a:gd name="T26" fmla="*/ 353 w 994"/>
                      <a:gd name="T27" fmla="*/ 898 h 998"/>
                      <a:gd name="T28" fmla="*/ 439 w 994"/>
                      <a:gd name="T29" fmla="*/ 919 h 998"/>
                      <a:gd name="T30" fmla="*/ 630 w 994"/>
                      <a:gd name="T31" fmla="*/ 977 h 998"/>
                      <a:gd name="T32" fmla="*/ 721 w 994"/>
                      <a:gd name="T33" fmla="*/ 857 h 998"/>
                      <a:gd name="T34" fmla="*/ 905 w 994"/>
                      <a:gd name="T35" fmla="*/ 779 h 998"/>
                      <a:gd name="T36" fmla="*/ 897 w 994"/>
                      <a:gd name="T37" fmla="*/ 629 h 998"/>
                      <a:gd name="T38" fmla="*/ 989 w 994"/>
                      <a:gd name="T39" fmla="*/ 450 h 998"/>
                      <a:gd name="T40" fmla="*/ 885 w 994"/>
                      <a:gd name="T41" fmla="*/ 341 h 998"/>
                      <a:gd name="T42" fmla="*/ 841 w 994"/>
                      <a:gd name="T43" fmla="*/ 145 h 998"/>
                      <a:gd name="T44" fmla="*/ 692 w 994"/>
                      <a:gd name="T45" fmla="*/ 127 h 998"/>
                      <a:gd name="T46" fmla="*/ 532 w 994"/>
                      <a:gd name="T47" fmla="*/ 6 h 998"/>
                      <a:gd name="T48" fmla="*/ 405 w 994"/>
                      <a:gd name="T49" fmla="*/ 88 h 998"/>
                      <a:gd name="T50" fmla="*/ 206 w 994"/>
                      <a:gd name="T51" fmla="*/ 98 h 998"/>
                      <a:gd name="T52" fmla="*/ 161 w 994"/>
                      <a:gd name="T53" fmla="*/ 242 h 998"/>
                      <a:gd name="T54" fmla="*/ 15 w 994"/>
                      <a:gd name="T55" fmla="*/ 378 h 998"/>
                      <a:gd name="T56" fmla="*/ 73 w 994"/>
                      <a:gd name="T57" fmla="*/ 518 h 998"/>
                      <a:gd name="T58" fmla="*/ 49 w 994"/>
                      <a:gd name="T59" fmla="*/ 716 h 998"/>
                      <a:gd name="T60" fmla="*/ 183 w 994"/>
                      <a:gd name="T61" fmla="*/ 785 h 998"/>
                      <a:gd name="T62" fmla="*/ 292 w 994"/>
                      <a:gd name="T63" fmla="*/ 952 h 998"/>
                      <a:gd name="T64" fmla="*/ 422 w 994"/>
                      <a:gd name="T65" fmla="*/ 878 h 998"/>
                      <a:gd name="T66" fmla="*/ 196 w 994"/>
                      <a:gd name="T67" fmla="*/ 742 h 998"/>
                      <a:gd name="T68" fmla="*/ 112 w 994"/>
                      <a:gd name="T69" fmla="*/ 461 h 998"/>
                      <a:gd name="T70" fmla="*/ 228 w 994"/>
                      <a:gd name="T71" fmla="*/ 224 h 998"/>
                      <a:gd name="T72" fmla="*/ 590 w 994"/>
                      <a:gd name="T73" fmla="*/ 128 h 998"/>
                      <a:gd name="T74" fmla="*/ 859 w 994"/>
                      <a:gd name="T75" fmla="*/ 376 h 998"/>
                      <a:gd name="T76" fmla="*/ 853 w 994"/>
                      <a:gd name="T77" fmla="*/ 639 h 998"/>
                      <a:gd name="T78" fmla="*/ 653 w 994"/>
                      <a:gd name="T79" fmla="*/ 850 h 998"/>
                      <a:gd name="T80" fmla="*/ 468 w 994"/>
                      <a:gd name="T81" fmla="*/ 122 h 998"/>
                      <a:gd name="T82" fmla="*/ 209 w 994"/>
                      <a:gd name="T83" fmla="*/ 251 h 998"/>
                      <a:gd name="T84" fmla="*/ 115 w 994"/>
                      <a:gd name="T85" fmla="*/ 494 h 998"/>
                      <a:gd name="T86" fmla="*/ 392 w 994"/>
                      <a:gd name="T87" fmla="*/ 866 h 998"/>
                      <a:gd name="T88" fmla="*/ 651 w 994"/>
                      <a:gd name="T89" fmla="*/ 846 h 998"/>
                      <a:gd name="T90" fmla="*/ 849 w 994"/>
                      <a:gd name="T91" fmla="*/ 637 h 998"/>
                      <a:gd name="T92" fmla="*/ 854 w 994"/>
                      <a:gd name="T93" fmla="*/ 378 h 998"/>
                      <a:gd name="T94" fmla="*/ 588 w 994"/>
                      <a:gd name="T95" fmla="*/ 132 h 9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94" h="998">
                        <a:moveTo>
                          <a:pt x="465" y="998"/>
                        </a:moveTo>
                        <a:cubicBezTo>
                          <a:pt x="437" y="923"/>
                          <a:pt x="437" y="923"/>
                          <a:pt x="437" y="923"/>
                        </a:cubicBezTo>
                        <a:cubicBezTo>
                          <a:pt x="421" y="921"/>
                          <a:pt x="405" y="918"/>
                          <a:pt x="389" y="914"/>
                        </a:cubicBezTo>
                        <a:cubicBezTo>
                          <a:pt x="378" y="911"/>
                          <a:pt x="366" y="908"/>
                          <a:pt x="354" y="904"/>
                        </a:cubicBezTo>
                        <a:cubicBezTo>
                          <a:pt x="293" y="958"/>
                          <a:pt x="293" y="958"/>
                          <a:pt x="293" y="958"/>
                        </a:cubicBezTo>
                        <a:cubicBezTo>
                          <a:pt x="152" y="862"/>
                          <a:pt x="152" y="862"/>
                          <a:pt x="152" y="862"/>
                        </a:cubicBezTo>
                        <a:cubicBezTo>
                          <a:pt x="179" y="787"/>
                          <a:pt x="179" y="787"/>
                          <a:pt x="179" y="787"/>
                        </a:cubicBezTo>
                        <a:cubicBezTo>
                          <a:pt x="160" y="766"/>
                          <a:pt x="143" y="743"/>
                          <a:pt x="128" y="718"/>
                        </a:cubicBezTo>
                        <a:cubicBezTo>
                          <a:pt x="46" y="720"/>
                          <a:pt x="46" y="720"/>
                          <a:pt x="46" y="720"/>
                        </a:cubicBezTo>
                        <a:cubicBezTo>
                          <a:pt x="0" y="556"/>
                          <a:pt x="0" y="556"/>
                          <a:pt x="0" y="556"/>
                        </a:cubicBezTo>
                        <a:cubicBezTo>
                          <a:pt x="68" y="517"/>
                          <a:pt x="68" y="517"/>
                          <a:pt x="68" y="517"/>
                        </a:cubicBezTo>
                        <a:cubicBezTo>
                          <a:pt x="67" y="488"/>
                          <a:pt x="69" y="459"/>
                          <a:pt x="73" y="431"/>
                        </a:cubicBezTo>
                        <a:cubicBezTo>
                          <a:pt x="9" y="380"/>
                          <a:pt x="9" y="380"/>
                          <a:pt x="9" y="380"/>
                        </a:cubicBezTo>
                        <a:cubicBezTo>
                          <a:pt x="80" y="224"/>
                          <a:pt x="80" y="224"/>
                          <a:pt x="80" y="224"/>
                        </a:cubicBezTo>
                        <a:cubicBezTo>
                          <a:pt x="158" y="238"/>
                          <a:pt x="158" y="238"/>
                          <a:pt x="158" y="238"/>
                        </a:cubicBezTo>
                        <a:cubicBezTo>
                          <a:pt x="175" y="216"/>
                          <a:pt x="195" y="195"/>
                          <a:pt x="217" y="176"/>
                        </a:cubicBezTo>
                        <a:cubicBezTo>
                          <a:pt x="201" y="95"/>
                          <a:pt x="201" y="95"/>
                          <a:pt x="201" y="95"/>
                        </a:cubicBezTo>
                        <a:cubicBezTo>
                          <a:pt x="202" y="95"/>
                          <a:pt x="202" y="95"/>
                          <a:pt x="202" y="95"/>
                        </a:cubicBezTo>
                        <a:cubicBezTo>
                          <a:pt x="354" y="21"/>
                          <a:pt x="354" y="21"/>
                          <a:pt x="354" y="21"/>
                        </a:cubicBezTo>
                        <a:cubicBezTo>
                          <a:pt x="406" y="83"/>
                          <a:pt x="406" y="83"/>
                          <a:pt x="406" y="83"/>
                        </a:cubicBezTo>
                        <a:cubicBezTo>
                          <a:pt x="434" y="77"/>
                          <a:pt x="462" y="74"/>
                          <a:pt x="490" y="73"/>
                        </a:cubicBezTo>
                        <a:cubicBezTo>
                          <a:pt x="530" y="0"/>
                          <a:pt x="530" y="0"/>
                          <a:pt x="530" y="0"/>
                        </a:cubicBezTo>
                        <a:cubicBezTo>
                          <a:pt x="532" y="1"/>
                          <a:pt x="532" y="1"/>
                          <a:pt x="532" y="1"/>
                        </a:cubicBezTo>
                        <a:cubicBezTo>
                          <a:pt x="695" y="43"/>
                          <a:pt x="695" y="43"/>
                          <a:pt x="695" y="43"/>
                        </a:cubicBezTo>
                        <a:cubicBezTo>
                          <a:pt x="695" y="123"/>
                          <a:pt x="695" y="123"/>
                          <a:pt x="695" y="123"/>
                        </a:cubicBezTo>
                        <a:cubicBezTo>
                          <a:pt x="720" y="136"/>
                          <a:pt x="743" y="152"/>
                          <a:pt x="765" y="170"/>
                        </a:cubicBezTo>
                        <a:cubicBezTo>
                          <a:pt x="843" y="139"/>
                          <a:pt x="843" y="139"/>
                          <a:pt x="843" y="139"/>
                        </a:cubicBezTo>
                        <a:cubicBezTo>
                          <a:pt x="943" y="278"/>
                          <a:pt x="943" y="278"/>
                          <a:pt x="943" y="278"/>
                        </a:cubicBezTo>
                        <a:cubicBezTo>
                          <a:pt x="890" y="340"/>
                          <a:pt x="890" y="340"/>
                          <a:pt x="890" y="340"/>
                        </a:cubicBezTo>
                        <a:cubicBezTo>
                          <a:pt x="901" y="366"/>
                          <a:pt x="909" y="393"/>
                          <a:pt x="914" y="420"/>
                        </a:cubicBezTo>
                        <a:cubicBezTo>
                          <a:pt x="994" y="447"/>
                          <a:pt x="994" y="447"/>
                          <a:pt x="994" y="447"/>
                        </a:cubicBezTo>
                        <a:cubicBezTo>
                          <a:pt x="981" y="617"/>
                          <a:pt x="981" y="617"/>
                          <a:pt x="981" y="617"/>
                        </a:cubicBezTo>
                        <a:cubicBezTo>
                          <a:pt x="901" y="631"/>
                          <a:pt x="901" y="631"/>
                          <a:pt x="901" y="631"/>
                        </a:cubicBezTo>
                        <a:cubicBezTo>
                          <a:pt x="892" y="658"/>
                          <a:pt x="881" y="684"/>
                          <a:pt x="868" y="708"/>
                        </a:cubicBezTo>
                        <a:cubicBezTo>
                          <a:pt x="911" y="780"/>
                          <a:pt x="911" y="780"/>
                          <a:pt x="911" y="780"/>
                        </a:cubicBezTo>
                        <a:cubicBezTo>
                          <a:pt x="792" y="902"/>
                          <a:pt x="792" y="902"/>
                          <a:pt x="792" y="902"/>
                        </a:cubicBezTo>
                        <a:cubicBezTo>
                          <a:pt x="722" y="861"/>
                          <a:pt x="722" y="861"/>
                          <a:pt x="722" y="861"/>
                        </a:cubicBezTo>
                        <a:cubicBezTo>
                          <a:pt x="698" y="876"/>
                          <a:pt x="673" y="889"/>
                          <a:pt x="647" y="899"/>
                        </a:cubicBezTo>
                        <a:cubicBezTo>
                          <a:pt x="634" y="981"/>
                          <a:pt x="634" y="981"/>
                          <a:pt x="634" y="981"/>
                        </a:cubicBezTo>
                        <a:cubicBezTo>
                          <a:pt x="633" y="982"/>
                          <a:pt x="633" y="982"/>
                          <a:pt x="633" y="982"/>
                        </a:cubicBezTo>
                        <a:lnTo>
                          <a:pt x="465" y="998"/>
                        </a:lnTo>
                        <a:close/>
                        <a:moveTo>
                          <a:pt x="353" y="898"/>
                        </a:moveTo>
                        <a:cubicBezTo>
                          <a:pt x="355" y="899"/>
                          <a:pt x="355" y="899"/>
                          <a:pt x="355" y="899"/>
                        </a:cubicBezTo>
                        <a:cubicBezTo>
                          <a:pt x="366" y="903"/>
                          <a:pt x="379" y="906"/>
                          <a:pt x="390" y="909"/>
                        </a:cubicBezTo>
                        <a:cubicBezTo>
                          <a:pt x="407" y="914"/>
                          <a:pt x="423" y="917"/>
                          <a:pt x="439" y="919"/>
                        </a:cubicBezTo>
                        <a:cubicBezTo>
                          <a:pt x="441" y="919"/>
                          <a:pt x="441" y="919"/>
                          <a:pt x="441" y="919"/>
                        </a:cubicBezTo>
                        <a:cubicBezTo>
                          <a:pt x="468" y="993"/>
                          <a:pt x="468" y="993"/>
                          <a:pt x="468" y="993"/>
                        </a:cubicBezTo>
                        <a:cubicBezTo>
                          <a:pt x="630" y="977"/>
                          <a:pt x="630" y="977"/>
                          <a:pt x="630" y="977"/>
                        </a:cubicBezTo>
                        <a:cubicBezTo>
                          <a:pt x="643" y="896"/>
                          <a:pt x="643" y="896"/>
                          <a:pt x="643" y="896"/>
                        </a:cubicBezTo>
                        <a:cubicBezTo>
                          <a:pt x="644" y="895"/>
                          <a:pt x="644" y="895"/>
                          <a:pt x="644" y="895"/>
                        </a:cubicBezTo>
                        <a:cubicBezTo>
                          <a:pt x="671" y="885"/>
                          <a:pt x="697" y="872"/>
                          <a:pt x="721" y="857"/>
                        </a:cubicBezTo>
                        <a:cubicBezTo>
                          <a:pt x="722" y="856"/>
                          <a:pt x="722" y="856"/>
                          <a:pt x="722" y="856"/>
                        </a:cubicBezTo>
                        <a:cubicBezTo>
                          <a:pt x="791" y="896"/>
                          <a:pt x="791" y="896"/>
                          <a:pt x="791" y="896"/>
                        </a:cubicBezTo>
                        <a:cubicBezTo>
                          <a:pt x="905" y="779"/>
                          <a:pt x="905" y="779"/>
                          <a:pt x="905" y="779"/>
                        </a:cubicBezTo>
                        <a:cubicBezTo>
                          <a:pt x="862" y="708"/>
                          <a:pt x="862" y="708"/>
                          <a:pt x="862" y="708"/>
                        </a:cubicBezTo>
                        <a:cubicBezTo>
                          <a:pt x="863" y="707"/>
                          <a:pt x="863" y="707"/>
                          <a:pt x="863" y="707"/>
                        </a:cubicBezTo>
                        <a:cubicBezTo>
                          <a:pt x="877" y="682"/>
                          <a:pt x="888" y="656"/>
                          <a:pt x="897" y="629"/>
                        </a:cubicBezTo>
                        <a:cubicBezTo>
                          <a:pt x="897" y="627"/>
                          <a:pt x="897" y="627"/>
                          <a:pt x="897" y="627"/>
                        </a:cubicBezTo>
                        <a:cubicBezTo>
                          <a:pt x="976" y="613"/>
                          <a:pt x="976" y="613"/>
                          <a:pt x="976" y="613"/>
                        </a:cubicBezTo>
                        <a:cubicBezTo>
                          <a:pt x="989" y="450"/>
                          <a:pt x="989" y="450"/>
                          <a:pt x="989" y="450"/>
                        </a:cubicBezTo>
                        <a:cubicBezTo>
                          <a:pt x="910" y="424"/>
                          <a:pt x="910" y="424"/>
                          <a:pt x="910" y="424"/>
                        </a:cubicBezTo>
                        <a:cubicBezTo>
                          <a:pt x="910" y="422"/>
                          <a:pt x="910" y="422"/>
                          <a:pt x="910" y="422"/>
                        </a:cubicBezTo>
                        <a:cubicBezTo>
                          <a:pt x="904" y="395"/>
                          <a:pt x="896" y="367"/>
                          <a:pt x="885" y="341"/>
                        </a:cubicBezTo>
                        <a:cubicBezTo>
                          <a:pt x="885" y="339"/>
                          <a:pt x="885" y="339"/>
                          <a:pt x="885" y="339"/>
                        </a:cubicBezTo>
                        <a:cubicBezTo>
                          <a:pt x="937" y="278"/>
                          <a:pt x="937" y="278"/>
                          <a:pt x="937" y="278"/>
                        </a:cubicBezTo>
                        <a:cubicBezTo>
                          <a:pt x="841" y="145"/>
                          <a:pt x="841" y="145"/>
                          <a:pt x="841" y="145"/>
                        </a:cubicBezTo>
                        <a:cubicBezTo>
                          <a:pt x="764" y="175"/>
                          <a:pt x="764" y="175"/>
                          <a:pt x="764" y="175"/>
                        </a:cubicBezTo>
                        <a:cubicBezTo>
                          <a:pt x="763" y="174"/>
                          <a:pt x="763" y="174"/>
                          <a:pt x="763" y="174"/>
                        </a:cubicBezTo>
                        <a:cubicBezTo>
                          <a:pt x="741" y="156"/>
                          <a:pt x="717" y="140"/>
                          <a:pt x="692" y="127"/>
                        </a:cubicBezTo>
                        <a:cubicBezTo>
                          <a:pt x="690" y="126"/>
                          <a:pt x="690" y="126"/>
                          <a:pt x="690" y="126"/>
                        </a:cubicBezTo>
                        <a:cubicBezTo>
                          <a:pt x="690" y="46"/>
                          <a:pt x="690" y="46"/>
                          <a:pt x="690" y="46"/>
                        </a:cubicBezTo>
                        <a:cubicBezTo>
                          <a:pt x="532" y="6"/>
                          <a:pt x="532" y="6"/>
                          <a:pt x="532" y="6"/>
                        </a:cubicBezTo>
                        <a:cubicBezTo>
                          <a:pt x="493" y="78"/>
                          <a:pt x="493" y="78"/>
                          <a:pt x="493" y="78"/>
                        </a:cubicBezTo>
                        <a:cubicBezTo>
                          <a:pt x="491" y="78"/>
                          <a:pt x="491" y="78"/>
                          <a:pt x="491" y="78"/>
                        </a:cubicBezTo>
                        <a:cubicBezTo>
                          <a:pt x="463" y="78"/>
                          <a:pt x="434" y="82"/>
                          <a:pt x="405" y="88"/>
                        </a:cubicBezTo>
                        <a:cubicBezTo>
                          <a:pt x="404" y="88"/>
                          <a:pt x="404" y="88"/>
                          <a:pt x="404" y="88"/>
                        </a:cubicBezTo>
                        <a:cubicBezTo>
                          <a:pt x="353" y="27"/>
                          <a:pt x="353" y="27"/>
                          <a:pt x="353" y="27"/>
                        </a:cubicBezTo>
                        <a:cubicBezTo>
                          <a:pt x="206" y="98"/>
                          <a:pt x="206" y="98"/>
                          <a:pt x="206" y="98"/>
                        </a:cubicBezTo>
                        <a:cubicBezTo>
                          <a:pt x="222" y="178"/>
                          <a:pt x="222" y="178"/>
                          <a:pt x="222" y="178"/>
                        </a:cubicBezTo>
                        <a:cubicBezTo>
                          <a:pt x="221" y="179"/>
                          <a:pt x="221" y="179"/>
                          <a:pt x="221" y="179"/>
                        </a:cubicBezTo>
                        <a:cubicBezTo>
                          <a:pt x="199" y="198"/>
                          <a:pt x="179" y="219"/>
                          <a:pt x="161" y="242"/>
                        </a:cubicBezTo>
                        <a:cubicBezTo>
                          <a:pt x="160" y="243"/>
                          <a:pt x="160" y="243"/>
                          <a:pt x="160" y="243"/>
                        </a:cubicBezTo>
                        <a:cubicBezTo>
                          <a:pt x="82" y="230"/>
                          <a:pt x="82" y="230"/>
                          <a:pt x="82" y="230"/>
                        </a:cubicBezTo>
                        <a:cubicBezTo>
                          <a:pt x="15" y="378"/>
                          <a:pt x="15" y="378"/>
                          <a:pt x="15" y="378"/>
                        </a:cubicBezTo>
                        <a:cubicBezTo>
                          <a:pt x="79" y="429"/>
                          <a:pt x="79" y="429"/>
                          <a:pt x="79" y="429"/>
                        </a:cubicBezTo>
                        <a:cubicBezTo>
                          <a:pt x="78" y="430"/>
                          <a:pt x="78" y="430"/>
                          <a:pt x="78" y="430"/>
                        </a:cubicBezTo>
                        <a:cubicBezTo>
                          <a:pt x="73" y="459"/>
                          <a:pt x="72" y="489"/>
                          <a:pt x="73" y="518"/>
                        </a:cubicBezTo>
                        <a:cubicBezTo>
                          <a:pt x="73" y="519"/>
                          <a:pt x="73" y="519"/>
                          <a:pt x="73" y="519"/>
                        </a:cubicBezTo>
                        <a:cubicBezTo>
                          <a:pt x="5" y="558"/>
                          <a:pt x="5" y="558"/>
                          <a:pt x="5" y="558"/>
                        </a:cubicBezTo>
                        <a:cubicBezTo>
                          <a:pt x="49" y="716"/>
                          <a:pt x="49" y="716"/>
                          <a:pt x="49" y="716"/>
                        </a:cubicBezTo>
                        <a:cubicBezTo>
                          <a:pt x="131" y="714"/>
                          <a:pt x="131" y="714"/>
                          <a:pt x="131" y="714"/>
                        </a:cubicBezTo>
                        <a:cubicBezTo>
                          <a:pt x="131" y="715"/>
                          <a:pt x="131" y="715"/>
                          <a:pt x="131" y="715"/>
                        </a:cubicBezTo>
                        <a:cubicBezTo>
                          <a:pt x="146" y="740"/>
                          <a:pt x="164" y="764"/>
                          <a:pt x="183" y="785"/>
                        </a:cubicBezTo>
                        <a:cubicBezTo>
                          <a:pt x="184" y="786"/>
                          <a:pt x="184" y="786"/>
                          <a:pt x="184" y="786"/>
                        </a:cubicBezTo>
                        <a:cubicBezTo>
                          <a:pt x="157" y="860"/>
                          <a:pt x="157" y="860"/>
                          <a:pt x="157" y="860"/>
                        </a:cubicBezTo>
                        <a:cubicBezTo>
                          <a:pt x="292" y="952"/>
                          <a:pt x="292" y="952"/>
                          <a:pt x="292" y="952"/>
                        </a:cubicBezTo>
                        <a:lnTo>
                          <a:pt x="353" y="898"/>
                        </a:lnTo>
                        <a:close/>
                        <a:moveTo>
                          <a:pt x="495" y="885"/>
                        </a:moveTo>
                        <a:cubicBezTo>
                          <a:pt x="471" y="885"/>
                          <a:pt x="446" y="882"/>
                          <a:pt x="422" y="878"/>
                        </a:cubicBezTo>
                        <a:cubicBezTo>
                          <a:pt x="415" y="876"/>
                          <a:pt x="407" y="875"/>
                          <a:pt x="400" y="873"/>
                        </a:cubicBezTo>
                        <a:cubicBezTo>
                          <a:pt x="397" y="872"/>
                          <a:pt x="394" y="871"/>
                          <a:pt x="391" y="870"/>
                        </a:cubicBezTo>
                        <a:cubicBezTo>
                          <a:pt x="314" y="849"/>
                          <a:pt x="246" y="804"/>
                          <a:pt x="196" y="742"/>
                        </a:cubicBezTo>
                        <a:cubicBezTo>
                          <a:pt x="189" y="734"/>
                          <a:pt x="183" y="725"/>
                          <a:pt x="177" y="716"/>
                        </a:cubicBezTo>
                        <a:cubicBezTo>
                          <a:pt x="132" y="650"/>
                          <a:pt x="109" y="573"/>
                          <a:pt x="110" y="494"/>
                        </a:cubicBezTo>
                        <a:cubicBezTo>
                          <a:pt x="110" y="483"/>
                          <a:pt x="111" y="472"/>
                          <a:pt x="112" y="461"/>
                        </a:cubicBezTo>
                        <a:cubicBezTo>
                          <a:pt x="114" y="442"/>
                          <a:pt x="118" y="424"/>
                          <a:pt x="122" y="405"/>
                        </a:cubicBezTo>
                        <a:cubicBezTo>
                          <a:pt x="137" y="346"/>
                          <a:pt x="165" y="293"/>
                          <a:pt x="205" y="247"/>
                        </a:cubicBezTo>
                        <a:cubicBezTo>
                          <a:pt x="212" y="239"/>
                          <a:pt x="220" y="232"/>
                          <a:pt x="228" y="224"/>
                        </a:cubicBezTo>
                        <a:cubicBezTo>
                          <a:pt x="285" y="168"/>
                          <a:pt x="357" y="133"/>
                          <a:pt x="436" y="120"/>
                        </a:cubicBezTo>
                        <a:cubicBezTo>
                          <a:pt x="446" y="119"/>
                          <a:pt x="457" y="118"/>
                          <a:pt x="468" y="117"/>
                        </a:cubicBezTo>
                        <a:cubicBezTo>
                          <a:pt x="509" y="114"/>
                          <a:pt x="550" y="118"/>
                          <a:pt x="590" y="128"/>
                        </a:cubicBezTo>
                        <a:cubicBezTo>
                          <a:pt x="627" y="137"/>
                          <a:pt x="662" y="152"/>
                          <a:pt x="694" y="172"/>
                        </a:cubicBezTo>
                        <a:cubicBezTo>
                          <a:pt x="703" y="177"/>
                          <a:pt x="712" y="183"/>
                          <a:pt x="720" y="189"/>
                        </a:cubicBezTo>
                        <a:cubicBezTo>
                          <a:pt x="785" y="236"/>
                          <a:pt x="833" y="301"/>
                          <a:pt x="859" y="376"/>
                        </a:cubicBezTo>
                        <a:cubicBezTo>
                          <a:pt x="862" y="386"/>
                          <a:pt x="865" y="396"/>
                          <a:pt x="867" y="406"/>
                        </a:cubicBezTo>
                        <a:cubicBezTo>
                          <a:pt x="883" y="467"/>
                          <a:pt x="883" y="533"/>
                          <a:pt x="867" y="595"/>
                        </a:cubicBezTo>
                        <a:cubicBezTo>
                          <a:pt x="863" y="610"/>
                          <a:pt x="859" y="625"/>
                          <a:pt x="853" y="639"/>
                        </a:cubicBezTo>
                        <a:cubicBezTo>
                          <a:pt x="850" y="648"/>
                          <a:pt x="846" y="658"/>
                          <a:pt x="841" y="667"/>
                        </a:cubicBezTo>
                        <a:cubicBezTo>
                          <a:pt x="807" y="739"/>
                          <a:pt x="751" y="797"/>
                          <a:pt x="681" y="836"/>
                        </a:cubicBezTo>
                        <a:cubicBezTo>
                          <a:pt x="672" y="841"/>
                          <a:pt x="663" y="846"/>
                          <a:pt x="653" y="850"/>
                        </a:cubicBezTo>
                        <a:cubicBezTo>
                          <a:pt x="603" y="873"/>
                          <a:pt x="549" y="885"/>
                          <a:pt x="495" y="885"/>
                        </a:cubicBezTo>
                        <a:close/>
                        <a:moveTo>
                          <a:pt x="495" y="121"/>
                        </a:moveTo>
                        <a:cubicBezTo>
                          <a:pt x="486" y="121"/>
                          <a:pt x="477" y="121"/>
                          <a:pt x="468" y="122"/>
                        </a:cubicBezTo>
                        <a:cubicBezTo>
                          <a:pt x="458" y="122"/>
                          <a:pt x="447" y="123"/>
                          <a:pt x="437" y="125"/>
                        </a:cubicBezTo>
                        <a:cubicBezTo>
                          <a:pt x="359" y="137"/>
                          <a:pt x="288" y="173"/>
                          <a:pt x="231" y="227"/>
                        </a:cubicBezTo>
                        <a:cubicBezTo>
                          <a:pt x="223" y="235"/>
                          <a:pt x="216" y="243"/>
                          <a:pt x="209" y="251"/>
                        </a:cubicBezTo>
                        <a:cubicBezTo>
                          <a:pt x="169" y="296"/>
                          <a:pt x="142" y="348"/>
                          <a:pt x="127" y="407"/>
                        </a:cubicBezTo>
                        <a:cubicBezTo>
                          <a:pt x="122" y="425"/>
                          <a:pt x="119" y="443"/>
                          <a:pt x="117" y="461"/>
                        </a:cubicBezTo>
                        <a:cubicBezTo>
                          <a:pt x="116" y="472"/>
                          <a:pt x="115" y="483"/>
                          <a:pt x="115" y="494"/>
                        </a:cubicBezTo>
                        <a:cubicBezTo>
                          <a:pt x="114" y="572"/>
                          <a:pt x="136" y="648"/>
                          <a:pt x="181" y="714"/>
                        </a:cubicBezTo>
                        <a:cubicBezTo>
                          <a:pt x="187" y="722"/>
                          <a:pt x="193" y="731"/>
                          <a:pt x="200" y="739"/>
                        </a:cubicBezTo>
                        <a:cubicBezTo>
                          <a:pt x="250" y="801"/>
                          <a:pt x="316" y="844"/>
                          <a:pt x="392" y="866"/>
                        </a:cubicBezTo>
                        <a:cubicBezTo>
                          <a:pt x="395" y="867"/>
                          <a:pt x="398" y="867"/>
                          <a:pt x="401" y="868"/>
                        </a:cubicBezTo>
                        <a:cubicBezTo>
                          <a:pt x="408" y="870"/>
                          <a:pt x="416" y="872"/>
                          <a:pt x="423" y="873"/>
                        </a:cubicBezTo>
                        <a:cubicBezTo>
                          <a:pt x="500" y="888"/>
                          <a:pt x="579" y="879"/>
                          <a:pt x="651" y="846"/>
                        </a:cubicBezTo>
                        <a:cubicBezTo>
                          <a:pt x="661" y="842"/>
                          <a:pt x="670" y="837"/>
                          <a:pt x="679" y="832"/>
                        </a:cubicBezTo>
                        <a:cubicBezTo>
                          <a:pt x="748" y="794"/>
                          <a:pt x="803" y="736"/>
                          <a:pt x="837" y="665"/>
                        </a:cubicBezTo>
                        <a:cubicBezTo>
                          <a:pt x="841" y="656"/>
                          <a:pt x="845" y="646"/>
                          <a:pt x="849" y="637"/>
                        </a:cubicBezTo>
                        <a:cubicBezTo>
                          <a:pt x="854" y="623"/>
                          <a:pt x="859" y="609"/>
                          <a:pt x="863" y="594"/>
                        </a:cubicBezTo>
                        <a:cubicBezTo>
                          <a:pt x="878" y="533"/>
                          <a:pt x="878" y="468"/>
                          <a:pt x="863" y="407"/>
                        </a:cubicBezTo>
                        <a:cubicBezTo>
                          <a:pt x="860" y="397"/>
                          <a:pt x="857" y="387"/>
                          <a:pt x="854" y="378"/>
                        </a:cubicBezTo>
                        <a:cubicBezTo>
                          <a:pt x="828" y="303"/>
                          <a:pt x="781" y="239"/>
                          <a:pt x="717" y="193"/>
                        </a:cubicBezTo>
                        <a:cubicBezTo>
                          <a:pt x="709" y="187"/>
                          <a:pt x="700" y="181"/>
                          <a:pt x="692" y="176"/>
                        </a:cubicBezTo>
                        <a:cubicBezTo>
                          <a:pt x="660" y="156"/>
                          <a:pt x="625" y="142"/>
                          <a:pt x="588" y="132"/>
                        </a:cubicBezTo>
                        <a:cubicBezTo>
                          <a:pt x="558" y="124"/>
                          <a:pt x="526" y="121"/>
                          <a:pt x="495" y="1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3" name="Freeform 442"/>
                  <p:cNvSpPr>
                    <a:spLocks noEditPoints="1"/>
                  </p:cNvSpPr>
                  <p:nvPr/>
                </p:nvSpPr>
                <p:spPr bwMode="auto">
                  <a:xfrm>
                    <a:off x="6481763" y="2927351"/>
                    <a:ext cx="992188" cy="985838"/>
                  </a:xfrm>
                  <a:custGeom>
                    <a:avLst/>
                    <a:gdLst>
                      <a:gd name="T0" fmla="*/ 366 w 708"/>
                      <a:gd name="T1" fmla="*/ 673 h 703"/>
                      <a:gd name="T2" fmla="*/ 284 w 708"/>
                      <a:gd name="T3" fmla="*/ 663 h 703"/>
                      <a:gd name="T4" fmla="*/ 45 w 708"/>
                      <a:gd name="T5" fmla="*/ 261 h 703"/>
                      <a:gd name="T6" fmla="*/ 197 w 708"/>
                      <a:gd name="T7" fmla="*/ 58 h 703"/>
                      <a:gd name="T8" fmla="*/ 447 w 708"/>
                      <a:gd name="T9" fmla="*/ 21 h 703"/>
                      <a:gd name="T10" fmla="*/ 650 w 708"/>
                      <a:gd name="T11" fmla="*/ 173 h 703"/>
                      <a:gd name="T12" fmla="*/ 687 w 708"/>
                      <a:gd name="T13" fmla="*/ 424 h 703"/>
                      <a:gd name="T14" fmla="*/ 366 w 708"/>
                      <a:gd name="T15" fmla="*/ 673 h 703"/>
                      <a:gd name="T16" fmla="*/ 365 w 708"/>
                      <a:gd name="T17" fmla="*/ 16 h 703"/>
                      <a:gd name="T18" fmla="*/ 199 w 708"/>
                      <a:gd name="T19" fmla="*/ 62 h 703"/>
                      <a:gd name="T20" fmla="*/ 49 w 708"/>
                      <a:gd name="T21" fmla="*/ 262 h 703"/>
                      <a:gd name="T22" fmla="*/ 285 w 708"/>
                      <a:gd name="T23" fmla="*/ 659 h 703"/>
                      <a:gd name="T24" fmla="*/ 682 w 708"/>
                      <a:gd name="T25" fmla="*/ 423 h 703"/>
                      <a:gd name="T26" fmla="*/ 646 w 708"/>
                      <a:gd name="T27" fmla="*/ 176 h 703"/>
                      <a:gd name="T28" fmla="*/ 446 w 708"/>
                      <a:gd name="T29" fmla="*/ 26 h 703"/>
                      <a:gd name="T30" fmla="*/ 365 w 708"/>
                      <a:gd name="T31" fmla="*/ 16 h 703"/>
                      <a:gd name="T32" fmla="*/ 366 w 708"/>
                      <a:gd name="T33" fmla="*/ 651 h 703"/>
                      <a:gd name="T34" fmla="*/ 289 w 708"/>
                      <a:gd name="T35" fmla="*/ 641 h 703"/>
                      <a:gd name="T36" fmla="*/ 100 w 708"/>
                      <a:gd name="T37" fmla="*/ 500 h 703"/>
                      <a:gd name="T38" fmla="*/ 67 w 708"/>
                      <a:gd name="T39" fmla="*/ 266 h 703"/>
                      <a:gd name="T40" fmla="*/ 442 w 708"/>
                      <a:gd name="T41" fmla="*/ 43 h 703"/>
                      <a:gd name="T42" fmla="*/ 631 w 708"/>
                      <a:gd name="T43" fmla="*/ 185 h 703"/>
                      <a:gd name="T44" fmla="*/ 665 w 708"/>
                      <a:gd name="T45" fmla="*/ 419 h 703"/>
                      <a:gd name="T46" fmla="*/ 663 w 708"/>
                      <a:gd name="T47" fmla="*/ 418 h 703"/>
                      <a:gd name="T48" fmla="*/ 665 w 708"/>
                      <a:gd name="T49" fmla="*/ 419 h 703"/>
                      <a:gd name="T50" fmla="*/ 523 w 708"/>
                      <a:gd name="T51" fmla="*/ 608 h 703"/>
                      <a:gd name="T52" fmla="*/ 366 w 708"/>
                      <a:gd name="T53" fmla="*/ 651 h 703"/>
                      <a:gd name="T54" fmla="*/ 366 w 708"/>
                      <a:gd name="T55" fmla="*/ 38 h 703"/>
                      <a:gd name="T56" fmla="*/ 71 w 708"/>
                      <a:gd name="T57" fmla="*/ 267 h 703"/>
                      <a:gd name="T58" fmla="*/ 104 w 708"/>
                      <a:gd name="T59" fmla="*/ 497 h 703"/>
                      <a:gd name="T60" fmla="*/ 291 w 708"/>
                      <a:gd name="T61" fmla="*/ 637 h 703"/>
                      <a:gd name="T62" fmla="*/ 521 w 708"/>
                      <a:gd name="T63" fmla="*/ 604 h 703"/>
                      <a:gd name="T64" fmla="*/ 660 w 708"/>
                      <a:gd name="T65" fmla="*/ 417 h 703"/>
                      <a:gd name="T66" fmla="*/ 627 w 708"/>
                      <a:gd name="T67" fmla="*/ 187 h 703"/>
                      <a:gd name="T68" fmla="*/ 441 w 708"/>
                      <a:gd name="T69" fmla="*/ 48 h 703"/>
                      <a:gd name="T70" fmla="*/ 366 w 708"/>
                      <a:gd name="T71" fmla="*/ 38 h 7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708" h="703">
                        <a:moveTo>
                          <a:pt x="366" y="673"/>
                        </a:moveTo>
                        <a:cubicBezTo>
                          <a:pt x="339" y="673"/>
                          <a:pt x="311" y="670"/>
                          <a:pt x="284" y="663"/>
                        </a:cubicBezTo>
                        <a:cubicBezTo>
                          <a:pt x="107" y="618"/>
                          <a:pt x="0" y="437"/>
                          <a:pt x="45" y="261"/>
                        </a:cubicBezTo>
                        <a:cubicBezTo>
                          <a:pt x="67" y="175"/>
                          <a:pt x="121" y="103"/>
                          <a:pt x="197" y="58"/>
                        </a:cubicBezTo>
                        <a:cubicBezTo>
                          <a:pt x="273" y="13"/>
                          <a:pt x="362" y="0"/>
                          <a:pt x="447" y="21"/>
                        </a:cubicBezTo>
                        <a:cubicBezTo>
                          <a:pt x="533" y="43"/>
                          <a:pt x="605" y="97"/>
                          <a:pt x="650" y="173"/>
                        </a:cubicBezTo>
                        <a:cubicBezTo>
                          <a:pt x="695" y="249"/>
                          <a:pt x="708" y="338"/>
                          <a:pt x="687" y="424"/>
                        </a:cubicBezTo>
                        <a:cubicBezTo>
                          <a:pt x="648" y="574"/>
                          <a:pt x="513" y="673"/>
                          <a:pt x="366" y="673"/>
                        </a:cubicBezTo>
                        <a:close/>
                        <a:moveTo>
                          <a:pt x="365" y="16"/>
                        </a:moveTo>
                        <a:cubicBezTo>
                          <a:pt x="307" y="16"/>
                          <a:pt x="250" y="31"/>
                          <a:pt x="199" y="62"/>
                        </a:cubicBezTo>
                        <a:cubicBezTo>
                          <a:pt x="124" y="106"/>
                          <a:pt x="71" y="177"/>
                          <a:pt x="49" y="262"/>
                        </a:cubicBezTo>
                        <a:cubicBezTo>
                          <a:pt x="5" y="436"/>
                          <a:pt x="111" y="614"/>
                          <a:pt x="285" y="659"/>
                        </a:cubicBezTo>
                        <a:cubicBezTo>
                          <a:pt x="460" y="703"/>
                          <a:pt x="638" y="597"/>
                          <a:pt x="682" y="423"/>
                        </a:cubicBezTo>
                        <a:cubicBezTo>
                          <a:pt x="703" y="339"/>
                          <a:pt x="691" y="251"/>
                          <a:pt x="646" y="176"/>
                        </a:cubicBezTo>
                        <a:cubicBezTo>
                          <a:pt x="602" y="101"/>
                          <a:pt x="531" y="48"/>
                          <a:pt x="446" y="26"/>
                        </a:cubicBezTo>
                        <a:cubicBezTo>
                          <a:pt x="419" y="19"/>
                          <a:pt x="392" y="16"/>
                          <a:pt x="365" y="16"/>
                        </a:cubicBezTo>
                        <a:close/>
                        <a:moveTo>
                          <a:pt x="366" y="651"/>
                        </a:moveTo>
                        <a:cubicBezTo>
                          <a:pt x="340" y="651"/>
                          <a:pt x="315" y="648"/>
                          <a:pt x="289" y="641"/>
                        </a:cubicBezTo>
                        <a:cubicBezTo>
                          <a:pt x="210" y="621"/>
                          <a:pt x="143" y="571"/>
                          <a:pt x="100" y="500"/>
                        </a:cubicBezTo>
                        <a:cubicBezTo>
                          <a:pt x="58" y="429"/>
                          <a:pt x="46" y="346"/>
                          <a:pt x="67" y="266"/>
                        </a:cubicBezTo>
                        <a:cubicBezTo>
                          <a:pt x="109" y="101"/>
                          <a:pt x="277" y="1"/>
                          <a:pt x="442" y="43"/>
                        </a:cubicBezTo>
                        <a:cubicBezTo>
                          <a:pt x="522" y="63"/>
                          <a:pt x="589" y="114"/>
                          <a:pt x="631" y="185"/>
                        </a:cubicBezTo>
                        <a:cubicBezTo>
                          <a:pt x="673" y="256"/>
                          <a:pt x="685" y="339"/>
                          <a:pt x="665" y="419"/>
                        </a:cubicBezTo>
                        <a:cubicBezTo>
                          <a:pt x="663" y="418"/>
                          <a:pt x="663" y="418"/>
                          <a:pt x="663" y="418"/>
                        </a:cubicBezTo>
                        <a:cubicBezTo>
                          <a:pt x="665" y="419"/>
                          <a:pt x="665" y="419"/>
                          <a:pt x="665" y="419"/>
                        </a:cubicBezTo>
                        <a:cubicBezTo>
                          <a:pt x="645" y="498"/>
                          <a:pt x="594" y="565"/>
                          <a:pt x="523" y="608"/>
                        </a:cubicBezTo>
                        <a:cubicBezTo>
                          <a:pt x="475" y="636"/>
                          <a:pt x="421" y="651"/>
                          <a:pt x="366" y="651"/>
                        </a:cubicBezTo>
                        <a:close/>
                        <a:moveTo>
                          <a:pt x="366" y="38"/>
                        </a:moveTo>
                        <a:cubicBezTo>
                          <a:pt x="230" y="38"/>
                          <a:pt x="106" y="130"/>
                          <a:pt x="71" y="267"/>
                        </a:cubicBezTo>
                        <a:cubicBezTo>
                          <a:pt x="51" y="346"/>
                          <a:pt x="63" y="428"/>
                          <a:pt x="104" y="497"/>
                        </a:cubicBezTo>
                        <a:cubicBezTo>
                          <a:pt x="146" y="567"/>
                          <a:pt x="212" y="617"/>
                          <a:pt x="291" y="637"/>
                        </a:cubicBezTo>
                        <a:cubicBezTo>
                          <a:pt x="369" y="657"/>
                          <a:pt x="451" y="645"/>
                          <a:pt x="521" y="604"/>
                        </a:cubicBezTo>
                        <a:cubicBezTo>
                          <a:pt x="591" y="562"/>
                          <a:pt x="640" y="496"/>
                          <a:pt x="660" y="417"/>
                        </a:cubicBezTo>
                        <a:cubicBezTo>
                          <a:pt x="680" y="339"/>
                          <a:pt x="668" y="257"/>
                          <a:pt x="627" y="187"/>
                        </a:cubicBezTo>
                        <a:cubicBezTo>
                          <a:pt x="585" y="117"/>
                          <a:pt x="519" y="68"/>
                          <a:pt x="441" y="48"/>
                        </a:cubicBezTo>
                        <a:cubicBezTo>
                          <a:pt x="416" y="41"/>
                          <a:pt x="390" y="38"/>
                          <a:pt x="366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4" name="Freeform 443"/>
                  <p:cNvSpPr>
                    <a:spLocks noEditPoints="1"/>
                  </p:cNvSpPr>
                  <p:nvPr/>
                </p:nvSpPr>
                <p:spPr bwMode="auto">
                  <a:xfrm>
                    <a:off x="7061201" y="3467101"/>
                    <a:ext cx="741363" cy="742950"/>
                  </a:xfrm>
                  <a:custGeom>
                    <a:avLst/>
                    <a:gdLst>
                      <a:gd name="T0" fmla="*/ 25 w 529"/>
                      <a:gd name="T1" fmla="*/ 530 h 530"/>
                      <a:gd name="T2" fmla="*/ 2 w 529"/>
                      <a:gd name="T3" fmla="*/ 509 h 530"/>
                      <a:gd name="T4" fmla="*/ 22 w 529"/>
                      <a:gd name="T5" fmla="*/ 483 h 530"/>
                      <a:gd name="T6" fmla="*/ 481 w 529"/>
                      <a:gd name="T7" fmla="*/ 23 h 530"/>
                      <a:gd name="T8" fmla="*/ 481 w 529"/>
                      <a:gd name="T9" fmla="*/ 22 h 530"/>
                      <a:gd name="T10" fmla="*/ 508 w 529"/>
                      <a:gd name="T11" fmla="*/ 2 h 530"/>
                      <a:gd name="T12" fmla="*/ 508 w 529"/>
                      <a:gd name="T13" fmla="*/ 2 h 530"/>
                      <a:gd name="T14" fmla="*/ 524 w 529"/>
                      <a:gd name="T15" fmla="*/ 11 h 530"/>
                      <a:gd name="T16" fmla="*/ 528 w 529"/>
                      <a:gd name="T17" fmla="*/ 28 h 530"/>
                      <a:gd name="T18" fmla="*/ 528 w 529"/>
                      <a:gd name="T19" fmla="*/ 29 h 530"/>
                      <a:gd name="T20" fmla="*/ 373 w 529"/>
                      <a:gd name="T21" fmla="*/ 355 h 530"/>
                      <a:gd name="T22" fmla="*/ 473 w 529"/>
                      <a:gd name="T23" fmla="*/ 455 h 530"/>
                      <a:gd name="T24" fmla="*/ 477 w 529"/>
                      <a:gd name="T25" fmla="*/ 465 h 530"/>
                      <a:gd name="T26" fmla="*/ 473 w 529"/>
                      <a:gd name="T27" fmla="*/ 475 h 530"/>
                      <a:gd name="T28" fmla="*/ 453 w 529"/>
                      <a:gd name="T29" fmla="*/ 475 h 530"/>
                      <a:gd name="T30" fmla="*/ 353 w 529"/>
                      <a:gd name="T31" fmla="*/ 375 h 530"/>
                      <a:gd name="T32" fmla="*/ 28 w 529"/>
                      <a:gd name="T33" fmla="*/ 530 h 530"/>
                      <a:gd name="T34" fmla="*/ 25 w 529"/>
                      <a:gd name="T35" fmla="*/ 530 h 530"/>
                      <a:gd name="T36" fmla="*/ 505 w 529"/>
                      <a:gd name="T37" fmla="*/ 11 h 530"/>
                      <a:gd name="T38" fmla="*/ 491 w 529"/>
                      <a:gd name="T39" fmla="*/ 24 h 530"/>
                      <a:gd name="T40" fmla="*/ 490 w 529"/>
                      <a:gd name="T41" fmla="*/ 25 h 530"/>
                      <a:gd name="T42" fmla="*/ 24 w 529"/>
                      <a:gd name="T43" fmla="*/ 492 h 530"/>
                      <a:gd name="T44" fmla="*/ 11 w 529"/>
                      <a:gd name="T45" fmla="*/ 508 h 530"/>
                      <a:gd name="T46" fmla="*/ 27 w 529"/>
                      <a:gd name="T47" fmla="*/ 521 h 530"/>
                      <a:gd name="T48" fmla="*/ 350 w 529"/>
                      <a:gd name="T49" fmla="*/ 365 h 530"/>
                      <a:gd name="T50" fmla="*/ 353 w 529"/>
                      <a:gd name="T51" fmla="*/ 362 h 530"/>
                      <a:gd name="T52" fmla="*/ 460 w 529"/>
                      <a:gd name="T53" fmla="*/ 468 h 530"/>
                      <a:gd name="T54" fmla="*/ 466 w 529"/>
                      <a:gd name="T55" fmla="*/ 468 h 530"/>
                      <a:gd name="T56" fmla="*/ 468 w 529"/>
                      <a:gd name="T57" fmla="*/ 465 h 530"/>
                      <a:gd name="T58" fmla="*/ 466 w 529"/>
                      <a:gd name="T59" fmla="*/ 461 h 530"/>
                      <a:gd name="T60" fmla="*/ 360 w 529"/>
                      <a:gd name="T61" fmla="*/ 355 h 530"/>
                      <a:gd name="T62" fmla="*/ 363 w 529"/>
                      <a:gd name="T63" fmla="*/ 352 h 530"/>
                      <a:gd name="T64" fmla="*/ 519 w 529"/>
                      <a:gd name="T65" fmla="*/ 28 h 530"/>
                      <a:gd name="T66" fmla="*/ 519 w 529"/>
                      <a:gd name="T67" fmla="*/ 27 h 530"/>
                      <a:gd name="T68" fmla="*/ 516 w 529"/>
                      <a:gd name="T69" fmla="*/ 17 h 530"/>
                      <a:gd name="T70" fmla="*/ 507 w 529"/>
                      <a:gd name="T71" fmla="*/ 11 h 530"/>
                      <a:gd name="T72" fmla="*/ 505 w 529"/>
                      <a:gd name="T73" fmla="*/ 11 h 5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29" h="530">
                        <a:moveTo>
                          <a:pt x="25" y="530"/>
                        </a:moveTo>
                        <a:cubicBezTo>
                          <a:pt x="13" y="530"/>
                          <a:pt x="3" y="521"/>
                          <a:pt x="2" y="509"/>
                        </a:cubicBezTo>
                        <a:cubicBezTo>
                          <a:pt x="0" y="497"/>
                          <a:pt x="9" y="485"/>
                          <a:pt x="22" y="483"/>
                        </a:cubicBezTo>
                        <a:cubicBezTo>
                          <a:pt x="262" y="452"/>
                          <a:pt x="451" y="263"/>
                          <a:pt x="481" y="23"/>
                        </a:cubicBezTo>
                        <a:cubicBezTo>
                          <a:pt x="481" y="22"/>
                          <a:pt x="481" y="22"/>
                          <a:pt x="481" y="22"/>
                        </a:cubicBezTo>
                        <a:cubicBezTo>
                          <a:pt x="483" y="9"/>
                          <a:pt x="495" y="0"/>
                          <a:pt x="508" y="2"/>
                        </a:cubicBezTo>
                        <a:cubicBezTo>
                          <a:pt x="508" y="2"/>
                          <a:pt x="508" y="2"/>
                          <a:pt x="508" y="2"/>
                        </a:cubicBezTo>
                        <a:cubicBezTo>
                          <a:pt x="514" y="3"/>
                          <a:pt x="520" y="6"/>
                          <a:pt x="524" y="11"/>
                        </a:cubicBezTo>
                        <a:cubicBezTo>
                          <a:pt x="527" y="16"/>
                          <a:pt x="529" y="22"/>
                          <a:pt x="528" y="28"/>
                        </a:cubicBezTo>
                        <a:cubicBezTo>
                          <a:pt x="528" y="29"/>
                          <a:pt x="528" y="29"/>
                          <a:pt x="528" y="29"/>
                        </a:cubicBezTo>
                        <a:cubicBezTo>
                          <a:pt x="513" y="153"/>
                          <a:pt x="459" y="265"/>
                          <a:pt x="373" y="355"/>
                        </a:cubicBezTo>
                        <a:cubicBezTo>
                          <a:pt x="473" y="455"/>
                          <a:pt x="473" y="455"/>
                          <a:pt x="473" y="455"/>
                        </a:cubicBezTo>
                        <a:cubicBezTo>
                          <a:pt x="476" y="457"/>
                          <a:pt x="477" y="461"/>
                          <a:pt x="477" y="465"/>
                        </a:cubicBezTo>
                        <a:cubicBezTo>
                          <a:pt x="477" y="469"/>
                          <a:pt x="476" y="472"/>
                          <a:pt x="473" y="475"/>
                        </a:cubicBezTo>
                        <a:cubicBezTo>
                          <a:pt x="468" y="480"/>
                          <a:pt x="458" y="480"/>
                          <a:pt x="453" y="475"/>
                        </a:cubicBezTo>
                        <a:cubicBezTo>
                          <a:pt x="353" y="375"/>
                          <a:pt x="353" y="375"/>
                          <a:pt x="353" y="375"/>
                        </a:cubicBezTo>
                        <a:cubicBezTo>
                          <a:pt x="264" y="461"/>
                          <a:pt x="151" y="514"/>
                          <a:pt x="28" y="530"/>
                        </a:cubicBezTo>
                        <a:cubicBezTo>
                          <a:pt x="27" y="530"/>
                          <a:pt x="26" y="530"/>
                          <a:pt x="25" y="530"/>
                        </a:cubicBezTo>
                        <a:close/>
                        <a:moveTo>
                          <a:pt x="505" y="11"/>
                        </a:moveTo>
                        <a:cubicBezTo>
                          <a:pt x="498" y="11"/>
                          <a:pt x="491" y="16"/>
                          <a:pt x="491" y="24"/>
                        </a:cubicBezTo>
                        <a:cubicBezTo>
                          <a:pt x="490" y="25"/>
                          <a:pt x="490" y="25"/>
                          <a:pt x="490" y="25"/>
                        </a:cubicBezTo>
                        <a:cubicBezTo>
                          <a:pt x="459" y="269"/>
                          <a:pt x="267" y="461"/>
                          <a:pt x="24" y="492"/>
                        </a:cubicBezTo>
                        <a:cubicBezTo>
                          <a:pt x="16" y="493"/>
                          <a:pt x="10" y="500"/>
                          <a:pt x="11" y="508"/>
                        </a:cubicBezTo>
                        <a:cubicBezTo>
                          <a:pt x="12" y="516"/>
                          <a:pt x="19" y="522"/>
                          <a:pt x="27" y="521"/>
                        </a:cubicBezTo>
                        <a:cubicBezTo>
                          <a:pt x="150" y="505"/>
                          <a:pt x="261" y="451"/>
                          <a:pt x="350" y="365"/>
                        </a:cubicBezTo>
                        <a:cubicBezTo>
                          <a:pt x="353" y="362"/>
                          <a:pt x="353" y="362"/>
                          <a:pt x="353" y="362"/>
                        </a:cubicBezTo>
                        <a:cubicBezTo>
                          <a:pt x="460" y="468"/>
                          <a:pt x="460" y="468"/>
                          <a:pt x="460" y="468"/>
                        </a:cubicBezTo>
                        <a:cubicBezTo>
                          <a:pt x="461" y="470"/>
                          <a:pt x="465" y="470"/>
                          <a:pt x="466" y="468"/>
                        </a:cubicBezTo>
                        <a:cubicBezTo>
                          <a:pt x="467" y="467"/>
                          <a:pt x="468" y="466"/>
                          <a:pt x="468" y="465"/>
                        </a:cubicBezTo>
                        <a:cubicBezTo>
                          <a:pt x="468" y="464"/>
                          <a:pt x="467" y="462"/>
                          <a:pt x="466" y="461"/>
                        </a:cubicBezTo>
                        <a:cubicBezTo>
                          <a:pt x="360" y="355"/>
                          <a:pt x="360" y="355"/>
                          <a:pt x="360" y="355"/>
                        </a:cubicBezTo>
                        <a:cubicBezTo>
                          <a:pt x="363" y="352"/>
                          <a:pt x="363" y="352"/>
                          <a:pt x="363" y="352"/>
                        </a:cubicBezTo>
                        <a:cubicBezTo>
                          <a:pt x="450" y="263"/>
                          <a:pt x="503" y="151"/>
                          <a:pt x="519" y="28"/>
                        </a:cubicBezTo>
                        <a:cubicBezTo>
                          <a:pt x="519" y="27"/>
                          <a:pt x="519" y="27"/>
                          <a:pt x="519" y="27"/>
                        </a:cubicBezTo>
                        <a:cubicBezTo>
                          <a:pt x="519" y="23"/>
                          <a:pt x="518" y="20"/>
                          <a:pt x="516" y="17"/>
                        </a:cubicBezTo>
                        <a:cubicBezTo>
                          <a:pt x="514" y="14"/>
                          <a:pt x="510" y="12"/>
                          <a:pt x="507" y="11"/>
                        </a:cubicBezTo>
                        <a:cubicBezTo>
                          <a:pt x="506" y="11"/>
                          <a:pt x="505" y="11"/>
                          <a:pt x="505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5" name="Freeform 444"/>
                  <p:cNvSpPr>
                    <a:spLocks noEditPoints="1"/>
                  </p:cNvSpPr>
                  <p:nvPr/>
                </p:nvSpPr>
                <p:spPr bwMode="auto">
                  <a:xfrm>
                    <a:off x="6191251" y="2600326"/>
                    <a:ext cx="741363" cy="741363"/>
                  </a:xfrm>
                  <a:custGeom>
                    <a:avLst/>
                    <a:gdLst>
                      <a:gd name="T0" fmla="*/ 25 w 529"/>
                      <a:gd name="T1" fmla="*/ 529 h 529"/>
                      <a:gd name="T2" fmla="*/ 22 w 529"/>
                      <a:gd name="T3" fmla="*/ 529 h 529"/>
                      <a:gd name="T4" fmla="*/ 1 w 529"/>
                      <a:gd name="T5" fmla="*/ 502 h 529"/>
                      <a:gd name="T6" fmla="*/ 1 w 529"/>
                      <a:gd name="T7" fmla="*/ 502 h 529"/>
                      <a:gd name="T8" fmla="*/ 156 w 529"/>
                      <a:gd name="T9" fmla="*/ 176 h 529"/>
                      <a:gd name="T10" fmla="*/ 56 w 529"/>
                      <a:gd name="T11" fmla="*/ 76 h 529"/>
                      <a:gd name="T12" fmla="*/ 56 w 529"/>
                      <a:gd name="T13" fmla="*/ 56 h 529"/>
                      <a:gd name="T14" fmla="*/ 67 w 529"/>
                      <a:gd name="T15" fmla="*/ 52 h 529"/>
                      <a:gd name="T16" fmla="*/ 67 w 529"/>
                      <a:gd name="T17" fmla="*/ 52 h 529"/>
                      <a:gd name="T18" fmla="*/ 77 w 529"/>
                      <a:gd name="T19" fmla="*/ 56 h 529"/>
                      <a:gd name="T20" fmla="*/ 176 w 529"/>
                      <a:gd name="T21" fmla="*/ 156 h 529"/>
                      <a:gd name="T22" fmla="*/ 501 w 529"/>
                      <a:gd name="T23" fmla="*/ 1 h 529"/>
                      <a:gd name="T24" fmla="*/ 518 w 529"/>
                      <a:gd name="T25" fmla="*/ 6 h 529"/>
                      <a:gd name="T26" fmla="*/ 527 w 529"/>
                      <a:gd name="T27" fmla="*/ 22 h 529"/>
                      <a:gd name="T28" fmla="*/ 507 w 529"/>
                      <a:gd name="T29" fmla="*/ 48 h 529"/>
                      <a:gd name="T30" fmla="*/ 48 w 529"/>
                      <a:gd name="T31" fmla="*/ 508 h 529"/>
                      <a:gd name="T32" fmla="*/ 25 w 529"/>
                      <a:gd name="T33" fmla="*/ 529 h 529"/>
                      <a:gd name="T34" fmla="*/ 67 w 529"/>
                      <a:gd name="T35" fmla="*/ 62 h 529"/>
                      <a:gd name="T36" fmla="*/ 63 w 529"/>
                      <a:gd name="T37" fmla="*/ 63 h 529"/>
                      <a:gd name="T38" fmla="*/ 63 w 529"/>
                      <a:gd name="T39" fmla="*/ 70 h 529"/>
                      <a:gd name="T40" fmla="*/ 169 w 529"/>
                      <a:gd name="T41" fmla="*/ 176 h 529"/>
                      <a:gd name="T42" fmla="*/ 166 w 529"/>
                      <a:gd name="T43" fmla="*/ 179 h 529"/>
                      <a:gd name="T44" fmla="*/ 11 w 529"/>
                      <a:gd name="T45" fmla="*/ 503 h 529"/>
                      <a:gd name="T46" fmla="*/ 11 w 529"/>
                      <a:gd name="T47" fmla="*/ 504 h 529"/>
                      <a:gd name="T48" fmla="*/ 23 w 529"/>
                      <a:gd name="T49" fmla="*/ 519 h 529"/>
                      <a:gd name="T50" fmla="*/ 23 w 529"/>
                      <a:gd name="T51" fmla="*/ 519 h 529"/>
                      <a:gd name="T52" fmla="*/ 39 w 529"/>
                      <a:gd name="T53" fmla="*/ 507 h 529"/>
                      <a:gd name="T54" fmla="*/ 505 w 529"/>
                      <a:gd name="T55" fmla="*/ 39 h 529"/>
                      <a:gd name="T56" fmla="*/ 518 w 529"/>
                      <a:gd name="T57" fmla="*/ 23 h 529"/>
                      <a:gd name="T58" fmla="*/ 512 w 529"/>
                      <a:gd name="T59" fmla="*/ 13 h 529"/>
                      <a:gd name="T60" fmla="*/ 502 w 529"/>
                      <a:gd name="T61" fmla="*/ 10 h 529"/>
                      <a:gd name="T62" fmla="*/ 179 w 529"/>
                      <a:gd name="T63" fmla="*/ 166 h 529"/>
                      <a:gd name="T64" fmla="*/ 176 w 529"/>
                      <a:gd name="T65" fmla="*/ 169 h 529"/>
                      <a:gd name="T66" fmla="*/ 70 w 529"/>
                      <a:gd name="T67" fmla="*/ 63 h 529"/>
                      <a:gd name="T68" fmla="*/ 67 w 529"/>
                      <a:gd name="T69" fmla="*/ 62 h 5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529" h="529">
                        <a:moveTo>
                          <a:pt x="25" y="529"/>
                        </a:moveTo>
                        <a:cubicBezTo>
                          <a:pt x="24" y="529"/>
                          <a:pt x="23" y="529"/>
                          <a:pt x="22" y="529"/>
                        </a:cubicBezTo>
                        <a:cubicBezTo>
                          <a:pt x="9" y="527"/>
                          <a:pt x="0" y="515"/>
                          <a:pt x="1" y="502"/>
                        </a:cubicBezTo>
                        <a:cubicBezTo>
                          <a:pt x="1" y="502"/>
                          <a:pt x="1" y="502"/>
                          <a:pt x="1" y="502"/>
                        </a:cubicBezTo>
                        <a:cubicBezTo>
                          <a:pt x="17" y="378"/>
                          <a:pt x="70" y="266"/>
                          <a:pt x="156" y="176"/>
                        </a:cubicBezTo>
                        <a:cubicBezTo>
                          <a:pt x="56" y="76"/>
                          <a:pt x="56" y="76"/>
                          <a:pt x="56" y="76"/>
                        </a:cubicBezTo>
                        <a:cubicBezTo>
                          <a:pt x="51" y="71"/>
                          <a:pt x="51" y="62"/>
                          <a:pt x="56" y="56"/>
                        </a:cubicBezTo>
                        <a:cubicBezTo>
                          <a:pt x="59" y="54"/>
                          <a:pt x="63" y="52"/>
                          <a:pt x="67" y="52"/>
                        </a:cubicBezTo>
                        <a:cubicBezTo>
                          <a:pt x="67" y="52"/>
                          <a:pt x="67" y="52"/>
                          <a:pt x="67" y="52"/>
                        </a:cubicBezTo>
                        <a:cubicBezTo>
                          <a:pt x="70" y="52"/>
                          <a:pt x="74" y="54"/>
                          <a:pt x="77" y="56"/>
                        </a:cubicBezTo>
                        <a:cubicBezTo>
                          <a:pt x="176" y="156"/>
                          <a:pt x="176" y="156"/>
                          <a:pt x="176" y="156"/>
                        </a:cubicBezTo>
                        <a:cubicBezTo>
                          <a:pt x="266" y="70"/>
                          <a:pt x="378" y="17"/>
                          <a:pt x="501" y="1"/>
                        </a:cubicBezTo>
                        <a:cubicBezTo>
                          <a:pt x="507" y="0"/>
                          <a:pt x="513" y="2"/>
                          <a:pt x="518" y="6"/>
                        </a:cubicBezTo>
                        <a:cubicBezTo>
                          <a:pt x="523" y="10"/>
                          <a:pt x="526" y="15"/>
                          <a:pt x="527" y="22"/>
                        </a:cubicBezTo>
                        <a:cubicBezTo>
                          <a:pt x="529" y="35"/>
                          <a:pt x="520" y="47"/>
                          <a:pt x="507" y="48"/>
                        </a:cubicBezTo>
                        <a:cubicBezTo>
                          <a:pt x="267" y="79"/>
                          <a:pt x="79" y="268"/>
                          <a:pt x="48" y="508"/>
                        </a:cubicBezTo>
                        <a:cubicBezTo>
                          <a:pt x="47" y="520"/>
                          <a:pt x="37" y="529"/>
                          <a:pt x="25" y="529"/>
                        </a:cubicBezTo>
                        <a:close/>
                        <a:moveTo>
                          <a:pt x="67" y="62"/>
                        </a:moveTo>
                        <a:cubicBezTo>
                          <a:pt x="65" y="62"/>
                          <a:pt x="64" y="62"/>
                          <a:pt x="63" y="63"/>
                        </a:cubicBezTo>
                        <a:cubicBezTo>
                          <a:pt x="61" y="65"/>
                          <a:pt x="61" y="68"/>
                          <a:pt x="63" y="70"/>
                        </a:cubicBezTo>
                        <a:cubicBezTo>
                          <a:pt x="169" y="176"/>
                          <a:pt x="169" y="176"/>
                          <a:pt x="169" y="176"/>
                        </a:cubicBezTo>
                        <a:cubicBezTo>
                          <a:pt x="166" y="179"/>
                          <a:pt x="166" y="179"/>
                          <a:pt x="166" y="179"/>
                        </a:cubicBezTo>
                        <a:cubicBezTo>
                          <a:pt x="80" y="268"/>
                          <a:pt x="26" y="380"/>
                          <a:pt x="11" y="503"/>
                        </a:cubicBezTo>
                        <a:cubicBezTo>
                          <a:pt x="11" y="504"/>
                          <a:pt x="11" y="504"/>
                          <a:pt x="11" y="504"/>
                        </a:cubicBezTo>
                        <a:cubicBezTo>
                          <a:pt x="10" y="511"/>
                          <a:pt x="15" y="518"/>
                          <a:pt x="23" y="519"/>
                        </a:cubicBezTo>
                        <a:cubicBezTo>
                          <a:pt x="23" y="519"/>
                          <a:pt x="23" y="519"/>
                          <a:pt x="23" y="519"/>
                        </a:cubicBezTo>
                        <a:cubicBezTo>
                          <a:pt x="31" y="520"/>
                          <a:pt x="38" y="514"/>
                          <a:pt x="39" y="507"/>
                        </a:cubicBezTo>
                        <a:cubicBezTo>
                          <a:pt x="70" y="263"/>
                          <a:pt x="262" y="70"/>
                          <a:pt x="505" y="39"/>
                        </a:cubicBezTo>
                        <a:cubicBezTo>
                          <a:pt x="513" y="38"/>
                          <a:pt x="519" y="31"/>
                          <a:pt x="518" y="23"/>
                        </a:cubicBezTo>
                        <a:cubicBezTo>
                          <a:pt x="517" y="19"/>
                          <a:pt x="515" y="16"/>
                          <a:pt x="512" y="13"/>
                        </a:cubicBezTo>
                        <a:cubicBezTo>
                          <a:pt x="509" y="11"/>
                          <a:pt x="506" y="10"/>
                          <a:pt x="502" y="10"/>
                        </a:cubicBezTo>
                        <a:cubicBezTo>
                          <a:pt x="380" y="26"/>
                          <a:pt x="268" y="80"/>
                          <a:pt x="179" y="166"/>
                        </a:cubicBezTo>
                        <a:cubicBezTo>
                          <a:pt x="176" y="169"/>
                          <a:pt x="176" y="169"/>
                          <a:pt x="176" y="169"/>
                        </a:cubicBezTo>
                        <a:cubicBezTo>
                          <a:pt x="70" y="63"/>
                          <a:pt x="70" y="63"/>
                          <a:pt x="70" y="63"/>
                        </a:cubicBezTo>
                        <a:cubicBezTo>
                          <a:pt x="69" y="62"/>
                          <a:pt x="68" y="62"/>
                          <a:pt x="67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6" name="Freeform 445"/>
                  <p:cNvSpPr>
                    <a:spLocks noEditPoints="1"/>
                  </p:cNvSpPr>
                  <p:nvPr/>
                </p:nvSpPr>
                <p:spPr bwMode="auto">
                  <a:xfrm>
                    <a:off x="6191251" y="3470276"/>
                    <a:ext cx="742950" cy="739775"/>
                  </a:xfrm>
                  <a:custGeom>
                    <a:avLst/>
                    <a:gdLst>
                      <a:gd name="T0" fmla="*/ 505 w 530"/>
                      <a:gd name="T1" fmla="*/ 528 h 528"/>
                      <a:gd name="T2" fmla="*/ 503 w 530"/>
                      <a:gd name="T3" fmla="*/ 528 h 528"/>
                      <a:gd name="T4" fmla="*/ 502 w 530"/>
                      <a:gd name="T5" fmla="*/ 528 h 528"/>
                      <a:gd name="T6" fmla="*/ 176 w 530"/>
                      <a:gd name="T7" fmla="*/ 373 h 528"/>
                      <a:gd name="T8" fmla="*/ 77 w 530"/>
                      <a:gd name="T9" fmla="*/ 473 h 528"/>
                      <a:gd name="T10" fmla="*/ 56 w 530"/>
                      <a:gd name="T11" fmla="*/ 473 h 528"/>
                      <a:gd name="T12" fmla="*/ 56 w 530"/>
                      <a:gd name="T13" fmla="*/ 453 h 528"/>
                      <a:gd name="T14" fmla="*/ 156 w 530"/>
                      <a:gd name="T15" fmla="*/ 353 h 528"/>
                      <a:gd name="T16" fmla="*/ 1 w 530"/>
                      <a:gd name="T17" fmla="*/ 28 h 528"/>
                      <a:gd name="T18" fmla="*/ 22 w 530"/>
                      <a:gd name="T19" fmla="*/ 2 h 528"/>
                      <a:gd name="T20" fmla="*/ 48 w 530"/>
                      <a:gd name="T21" fmla="*/ 22 h 528"/>
                      <a:gd name="T22" fmla="*/ 508 w 530"/>
                      <a:gd name="T23" fmla="*/ 481 h 528"/>
                      <a:gd name="T24" fmla="*/ 508 w 530"/>
                      <a:gd name="T25" fmla="*/ 486 h 528"/>
                      <a:gd name="T26" fmla="*/ 508 w 530"/>
                      <a:gd name="T27" fmla="*/ 481 h 528"/>
                      <a:gd name="T28" fmla="*/ 529 w 530"/>
                      <a:gd name="T29" fmla="*/ 507 h 528"/>
                      <a:gd name="T30" fmla="*/ 505 w 530"/>
                      <a:gd name="T31" fmla="*/ 528 h 528"/>
                      <a:gd name="T32" fmla="*/ 176 w 530"/>
                      <a:gd name="T33" fmla="*/ 360 h 528"/>
                      <a:gd name="T34" fmla="*/ 179 w 530"/>
                      <a:gd name="T35" fmla="*/ 363 h 528"/>
                      <a:gd name="T36" fmla="*/ 503 w 530"/>
                      <a:gd name="T37" fmla="*/ 519 h 528"/>
                      <a:gd name="T38" fmla="*/ 503 w 530"/>
                      <a:gd name="T39" fmla="*/ 523 h 528"/>
                      <a:gd name="T40" fmla="*/ 504 w 530"/>
                      <a:gd name="T41" fmla="*/ 519 h 528"/>
                      <a:gd name="T42" fmla="*/ 519 w 530"/>
                      <a:gd name="T43" fmla="*/ 506 h 528"/>
                      <a:gd name="T44" fmla="*/ 507 w 530"/>
                      <a:gd name="T45" fmla="*/ 490 h 528"/>
                      <a:gd name="T46" fmla="*/ 507 w 530"/>
                      <a:gd name="T47" fmla="*/ 490 h 528"/>
                      <a:gd name="T48" fmla="*/ 508 w 530"/>
                      <a:gd name="T49" fmla="*/ 486 h 528"/>
                      <a:gd name="T50" fmla="*/ 507 w 530"/>
                      <a:gd name="T51" fmla="*/ 490 h 528"/>
                      <a:gd name="T52" fmla="*/ 39 w 530"/>
                      <a:gd name="T53" fmla="*/ 24 h 528"/>
                      <a:gd name="T54" fmla="*/ 23 w 530"/>
                      <a:gd name="T55" fmla="*/ 11 h 528"/>
                      <a:gd name="T56" fmla="*/ 11 w 530"/>
                      <a:gd name="T57" fmla="*/ 27 h 528"/>
                      <a:gd name="T58" fmla="*/ 166 w 530"/>
                      <a:gd name="T59" fmla="*/ 350 h 528"/>
                      <a:gd name="T60" fmla="*/ 169 w 530"/>
                      <a:gd name="T61" fmla="*/ 353 h 528"/>
                      <a:gd name="T62" fmla="*/ 63 w 530"/>
                      <a:gd name="T63" fmla="*/ 459 h 528"/>
                      <a:gd name="T64" fmla="*/ 63 w 530"/>
                      <a:gd name="T65" fmla="*/ 466 h 528"/>
                      <a:gd name="T66" fmla="*/ 70 w 530"/>
                      <a:gd name="T67" fmla="*/ 466 h 528"/>
                      <a:gd name="T68" fmla="*/ 176 w 530"/>
                      <a:gd name="T69" fmla="*/ 360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530" h="528">
                        <a:moveTo>
                          <a:pt x="505" y="528"/>
                        </a:moveTo>
                        <a:cubicBezTo>
                          <a:pt x="504" y="528"/>
                          <a:pt x="503" y="528"/>
                          <a:pt x="503" y="528"/>
                        </a:cubicBezTo>
                        <a:cubicBezTo>
                          <a:pt x="502" y="528"/>
                          <a:pt x="502" y="528"/>
                          <a:pt x="502" y="528"/>
                        </a:cubicBezTo>
                        <a:cubicBezTo>
                          <a:pt x="379" y="512"/>
                          <a:pt x="266" y="459"/>
                          <a:pt x="176" y="373"/>
                        </a:cubicBezTo>
                        <a:cubicBezTo>
                          <a:pt x="77" y="473"/>
                          <a:pt x="77" y="473"/>
                          <a:pt x="77" y="473"/>
                        </a:cubicBezTo>
                        <a:cubicBezTo>
                          <a:pt x="71" y="478"/>
                          <a:pt x="62" y="478"/>
                          <a:pt x="56" y="473"/>
                        </a:cubicBezTo>
                        <a:cubicBezTo>
                          <a:pt x="51" y="467"/>
                          <a:pt x="51" y="458"/>
                          <a:pt x="56" y="453"/>
                        </a:cubicBezTo>
                        <a:cubicBezTo>
                          <a:pt x="156" y="353"/>
                          <a:pt x="156" y="353"/>
                          <a:pt x="156" y="353"/>
                        </a:cubicBezTo>
                        <a:cubicBezTo>
                          <a:pt x="71" y="263"/>
                          <a:pt x="17" y="151"/>
                          <a:pt x="1" y="28"/>
                        </a:cubicBezTo>
                        <a:cubicBezTo>
                          <a:pt x="0" y="15"/>
                          <a:pt x="9" y="4"/>
                          <a:pt x="22" y="2"/>
                        </a:cubicBezTo>
                        <a:cubicBezTo>
                          <a:pt x="35" y="0"/>
                          <a:pt x="47" y="9"/>
                          <a:pt x="48" y="22"/>
                        </a:cubicBezTo>
                        <a:cubicBezTo>
                          <a:pt x="79" y="262"/>
                          <a:pt x="268" y="450"/>
                          <a:pt x="508" y="481"/>
                        </a:cubicBezTo>
                        <a:cubicBezTo>
                          <a:pt x="508" y="486"/>
                          <a:pt x="508" y="486"/>
                          <a:pt x="508" y="486"/>
                        </a:cubicBezTo>
                        <a:cubicBezTo>
                          <a:pt x="508" y="481"/>
                          <a:pt x="508" y="481"/>
                          <a:pt x="508" y="481"/>
                        </a:cubicBezTo>
                        <a:cubicBezTo>
                          <a:pt x="521" y="483"/>
                          <a:pt x="530" y="494"/>
                          <a:pt x="529" y="507"/>
                        </a:cubicBezTo>
                        <a:cubicBezTo>
                          <a:pt x="527" y="519"/>
                          <a:pt x="517" y="528"/>
                          <a:pt x="505" y="528"/>
                        </a:cubicBezTo>
                        <a:close/>
                        <a:moveTo>
                          <a:pt x="176" y="360"/>
                        </a:moveTo>
                        <a:cubicBezTo>
                          <a:pt x="179" y="363"/>
                          <a:pt x="179" y="363"/>
                          <a:pt x="179" y="363"/>
                        </a:cubicBezTo>
                        <a:cubicBezTo>
                          <a:pt x="268" y="449"/>
                          <a:pt x="380" y="503"/>
                          <a:pt x="503" y="519"/>
                        </a:cubicBezTo>
                        <a:cubicBezTo>
                          <a:pt x="503" y="523"/>
                          <a:pt x="503" y="523"/>
                          <a:pt x="503" y="523"/>
                        </a:cubicBezTo>
                        <a:cubicBezTo>
                          <a:pt x="504" y="519"/>
                          <a:pt x="504" y="519"/>
                          <a:pt x="504" y="519"/>
                        </a:cubicBezTo>
                        <a:cubicBezTo>
                          <a:pt x="512" y="520"/>
                          <a:pt x="519" y="514"/>
                          <a:pt x="519" y="506"/>
                        </a:cubicBezTo>
                        <a:cubicBezTo>
                          <a:pt x="520" y="498"/>
                          <a:pt x="515" y="491"/>
                          <a:pt x="507" y="490"/>
                        </a:cubicBezTo>
                        <a:cubicBezTo>
                          <a:pt x="507" y="490"/>
                          <a:pt x="507" y="490"/>
                          <a:pt x="507" y="490"/>
                        </a:cubicBezTo>
                        <a:cubicBezTo>
                          <a:pt x="508" y="486"/>
                          <a:pt x="508" y="486"/>
                          <a:pt x="508" y="486"/>
                        </a:cubicBezTo>
                        <a:cubicBezTo>
                          <a:pt x="507" y="490"/>
                          <a:pt x="507" y="490"/>
                          <a:pt x="507" y="490"/>
                        </a:cubicBezTo>
                        <a:cubicBezTo>
                          <a:pt x="263" y="459"/>
                          <a:pt x="70" y="267"/>
                          <a:pt x="39" y="24"/>
                        </a:cubicBezTo>
                        <a:cubicBezTo>
                          <a:pt x="38" y="16"/>
                          <a:pt x="31" y="10"/>
                          <a:pt x="23" y="11"/>
                        </a:cubicBezTo>
                        <a:cubicBezTo>
                          <a:pt x="15" y="12"/>
                          <a:pt x="10" y="19"/>
                          <a:pt x="11" y="27"/>
                        </a:cubicBezTo>
                        <a:cubicBezTo>
                          <a:pt x="26" y="150"/>
                          <a:pt x="80" y="261"/>
                          <a:pt x="166" y="350"/>
                        </a:cubicBezTo>
                        <a:cubicBezTo>
                          <a:pt x="169" y="353"/>
                          <a:pt x="169" y="353"/>
                          <a:pt x="169" y="353"/>
                        </a:cubicBezTo>
                        <a:cubicBezTo>
                          <a:pt x="63" y="459"/>
                          <a:pt x="63" y="459"/>
                          <a:pt x="63" y="459"/>
                        </a:cubicBezTo>
                        <a:cubicBezTo>
                          <a:pt x="61" y="461"/>
                          <a:pt x="61" y="464"/>
                          <a:pt x="63" y="466"/>
                        </a:cubicBezTo>
                        <a:cubicBezTo>
                          <a:pt x="65" y="468"/>
                          <a:pt x="68" y="468"/>
                          <a:pt x="70" y="466"/>
                        </a:cubicBezTo>
                        <a:lnTo>
                          <a:pt x="176" y="3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7" name="Freeform 446"/>
                  <p:cNvSpPr>
                    <a:spLocks noEditPoints="1"/>
                  </p:cNvSpPr>
                  <p:nvPr/>
                </p:nvSpPr>
                <p:spPr bwMode="auto">
                  <a:xfrm>
                    <a:off x="7059613" y="2600326"/>
                    <a:ext cx="742950" cy="738188"/>
                  </a:xfrm>
                  <a:custGeom>
                    <a:avLst/>
                    <a:gdLst>
                      <a:gd name="T0" fmla="*/ 506 w 530"/>
                      <a:gd name="T1" fmla="*/ 527 h 527"/>
                      <a:gd name="T2" fmla="*/ 482 w 530"/>
                      <a:gd name="T3" fmla="*/ 506 h 527"/>
                      <a:gd name="T4" fmla="*/ 23 w 530"/>
                      <a:gd name="T5" fmla="*/ 48 h 527"/>
                      <a:gd name="T6" fmla="*/ 22 w 530"/>
                      <a:gd name="T7" fmla="*/ 48 h 527"/>
                      <a:gd name="T8" fmla="*/ 6 w 530"/>
                      <a:gd name="T9" fmla="*/ 39 h 527"/>
                      <a:gd name="T10" fmla="*/ 1 w 530"/>
                      <a:gd name="T11" fmla="*/ 22 h 527"/>
                      <a:gd name="T12" fmla="*/ 10 w 530"/>
                      <a:gd name="T13" fmla="*/ 6 h 527"/>
                      <a:gd name="T14" fmla="*/ 28 w 530"/>
                      <a:gd name="T15" fmla="*/ 1 h 527"/>
                      <a:gd name="T16" fmla="*/ 28 w 530"/>
                      <a:gd name="T17" fmla="*/ 1 h 527"/>
                      <a:gd name="T18" fmla="*/ 354 w 530"/>
                      <a:gd name="T19" fmla="*/ 156 h 527"/>
                      <a:gd name="T20" fmla="*/ 454 w 530"/>
                      <a:gd name="T21" fmla="*/ 56 h 527"/>
                      <a:gd name="T22" fmla="*/ 474 w 530"/>
                      <a:gd name="T23" fmla="*/ 56 h 527"/>
                      <a:gd name="T24" fmla="*/ 478 w 530"/>
                      <a:gd name="T25" fmla="*/ 66 h 527"/>
                      <a:gd name="T26" fmla="*/ 474 w 530"/>
                      <a:gd name="T27" fmla="*/ 76 h 527"/>
                      <a:gd name="T28" fmla="*/ 374 w 530"/>
                      <a:gd name="T29" fmla="*/ 176 h 527"/>
                      <a:gd name="T30" fmla="*/ 529 w 530"/>
                      <a:gd name="T31" fmla="*/ 500 h 527"/>
                      <a:gd name="T32" fmla="*/ 524 w 530"/>
                      <a:gd name="T33" fmla="*/ 518 h 527"/>
                      <a:gd name="T34" fmla="*/ 509 w 530"/>
                      <a:gd name="T35" fmla="*/ 527 h 527"/>
                      <a:gd name="T36" fmla="*/ 506 w 530"/>
                      <a:gd name="T37" fmla="*/ 527 h 527"/>
                      <a:gd name="T38" fmla="*/ 23 w 530"/>
                      <a:gd name="T39" fmla="*/ 39 h 527"/>
                      <a:gd name="T40" fmla="*/ 24 w 530"/>
                      <a:gd name="T41" fmla="*/ 39 h 527"/>
                      <a:gd name="T42" fmla="*/ 491 w 530"/>
                      <a:gd name="T43" fmla="*/ 505 h 527"/>
                      <a:gd name="T44" fmla="*/ 507 w 530"/>
                      <a:gd name="T45" fmla="*/ 517 h 527"/>
                      <a:gd name="T46" fmla="*/ 517 w 530"/>
                      <a:gd name="T47" fmla="*/ 512 h 527"/>
                      <a:gd name="T48" fmla="*/ 520 w 530"/>
                      <a:gd name="T49" fmla="*/ 501 h 527"/>
                      <a:gd name="T50" fmla="*/ 364 w 530"/>
                      <a:gd name="T51" fmla="*/ 179 h 527"/>
                      <a:gd name="T52" fmla="*/ 361 w 530"/>
                      <a:gd name="T53" fmla="*/ 176 h 527"/>
                      <a:gd name="T54" fmla="*/ 467 w 530"/>
                      <a:gd name="T55" fmla="*/ 70 h 527"/>
                      <a:gd name="T56" fmla="*/ 469 w 530"/>
                      <a:gd name="T57" fmla="*/ 66 h 527"/>
                      <a:gd name="T58" fmla="*/ 467 w 530"/>
                      <a:gd name="T59" fmla="*/ 63 h 527"/>
                      <a:gd name="T60" fmla="*/ 461 w 530"/>
                      <a:gd name="T61" fmla="*/ 63 h 527"/>
                      <a:gd name="T62" fmla="*/ 354 w 530"/>
                      <a:gd name="T63" fmla="*/ 169 h 527"/>
                      <a:gd name="T64" fmla="*/ 351 w 530"/>
                      <a:gd name="T65" fmla="*/ 166 h 527"/>
                      <a:gd name="T66" fmla="*/ 27 w 530"/>
                      <a:gd name="T67" fmla="*/ 10 h 527"/>
                      <a:gd name="T68" fmla="*/ 27 w 530"/>
                      <a:gd name="T69" fmla="*/ 10 h 527"/>
                      <a:gd name="T70" fmla="*/ 16 w 530"/>
                      <a:gd name="T71" fmla="*/ 13 h 527"/>
                      <a:gd name="T72" fmla="*/ 11 w 530"/>
                      <a:gd name="T73" fmla="*/ 23 h 527"/>
                      <a:gd name="T74" fmla="*/ 13 w 530"/>
                      <a:gd name="T75" fmla="*/ 33 h 527"/>
                      <a:gd name="T76" fmla="*/ 23 w 530"/>
                      <a:gd name="T77" fmla="*/ 39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530" h="527">
                        <a:moveTo>
                          <a:pt x="506" y="527"/>
                        </a:moveTo>
                        <a:cubicBezTo>
                          <a:pt x="494" y="527"/>
                          <a:pt x="484" y="518"/>
                          <a:pt x="482" y="506"/>
                        </a:cubicBezTo>
                        <a:cubicBezTo>
                          <a:pt x="451" y="267"/>
                          <a:pt x="262" y="79"/>
                          <a:pt x="23" y="48"/>
                        </a:cubicBezTo>
                        <a:cubicBezTo>
                          <a:pt x="22" y="48"/>
                          <a:pt x="22" y="48"/>
                          <a:pt x="22" y="48"/>
                        </a:cubicBezTo>
                        <a:cubicBezTo>
                          <a:pt x="15" y="47"/>
                          <a:pt x="10" y="44"/>
                          <a:pt x="6" y="39"/>
                        </a:cubicBezTo>
                        <a:cubicBezTo>
                          <a:pt x="2" y="34"/>
                          <a:pt x="0" y="28"/>
                          <a:pt x="1" y="22"/>
                        </a:cubicBezTo>
                        <a:cubicBezTo>
                          <a:pt x="2" y="15"/>
                          <a:pt x="5" y="10"/>
                          <a:pt x="10" y="6"/>
                        </a:cubicBezTo>
                        <a:cubicBezTo>
                          <a:pt x="15" y="2"/>
                          <a:pt x="22" y="0"/>
                          <a:pt x="28" y="1"/>
                        </a:cubicBezTo>
                        <a:cubicBezTo>
                          <a:pt x="28" y="1"/>
                          <a:pt x="28" y="1"/>
                          <a:pt x="28" y="1"/>
                        </a:cubicBezTo>
                        <a:cubicBezTo>
                          <a:pt x="152" y="17"/>
                          <a:pt x="264" y="70"/>
                          <a:pt x="354" y="156"/>
                        </a:cubicBezTo>
                        <a:cubicBezTo>
                          <a:pt x="454" y="56"/>
                          <a:pt x="454" y="56"/>
                          <a:pt x="454" y="56"/>
                        </a:cubicBezTo>
                        <a:cubicBezTo>
                          <a:pt x="459" y="51"/>
                          <a:pt x="468" y="51"/>
                          <a:pt x="474" y="56"/>
                        </a:cubicBezTo>
                        <a:cubicBezTo>
                          <a:pt x="477" y="59"/>
                          <a:pt x="478" y="63"/>
                          <a:pt x="478" y="66"/>
                        </a:cubicBezTo>
                        <a:cubicBezTo>
                          <a:pt x="478" y="70"/>
                          <a:pt x="477" y="74"/>
                          <a:pt x="474" y="76"/>
                        </a:cubicBezTo>
                        <a:cubicBezTo>
                          <a:pt x="374" y="176"/>
                          <a:pt x="374" y="176"/>
                          <a:pt x="374" y="176"/>
                        </a:cubicBezTo>
                        <a:cubicBezTo>
                          <a:pt x="460" y="266"/>
                          <a:pt x="513" y="378"/>
                          <a:pt x="529" y="500"/>
                        </a:cubicBezTo>
                        <a:cubicBezTo>
                          <a:pt x="530" y="506"/>
                          <a:pt x="528" y="513"/>
                          <a:pt x="524" y="518"/>
                        </a:cubicBezTo>
                        <a:cubicBezTo>
                          <a:pt x="521" y="523"/>
                          <a:pt x="515" y="526"/>
                          <a:pt x="509" y="527"/>
                        </a:cubicBezTo>
                        <a:cubicBezTo>
                          <a:pt x="508" y="527"/>
                          <a:pt x="507" y="527"/>
                          <a:pt x="506" y="527"/>
                        </a:cubicBezTo>
                        <a:close/>
                        <a:moveTo>
                          <a:pt x="23" y="39"/>
                        </a:moveTo>
                        <a:cubicBezTo>
                          <a:pt x="24" y="39"/>
                          <a:pt x="24" y="39"/>
                          <a:pt x="24" y="39"/>
                        </a:cubicBezTo>
                        <a:cubicBezTo>
                          <a:pt x="268" y="70"/>
                          <a:pt x="460" y="262"/>
                          <a:pt x="491" y="505"/>
                        </a:cubicBezTo>
                        <a:cubicBezTo>
                          <a:pt x="492" y="513"/>
                          <a:pt x="500" y="518"/>
                          <a:pt x="507" y="517"/>
                        </a:cubicBezTo>
                        <a:cubicBezTo>
                          <a:pt x="511" y="517"/>
                          <a:pt x="515" y="515"/>
                          <a:pt x="517" y="512"/>
                        </a:cubicBezTo>
                        <a:cubicBezTo>
                          <a:pt x="519" y="509"/>
                          <a:pt x="520" y="505"/>
                          <a:pt x="520" y="501"/>
                        </a:cubicBezTo>
                        <a:cubicBezTo>
                          <a:pt x="504" y="379"/>
                          <a:pt x="450" y="268"/>
                          <a:pt x="364" y="179"/>
                        </a:cubicBezTo>
                        <a:cubicBezTo>
                          <a:pt x="361" y="176"/>
                          <a:pt x="361" y="176"/>
                          <a:pt x="361" y="176"/>
                        </a:cubicBezTo>
                        <a:cubicBezTo>
                          <a:pt x="467" y="70"/>
                          <a:pt x="467" y="70"/>
                          <a:pt x="467" y="70"/>
                        </a:cubicBezTo>
                        <a:cubicBezTo>
                          <a:pt x="468" y="69"/>
                          <a:pt x="469" y="68"/>
                          <a:pt x="469" y="66"/>
                        </a:cubicBezTo>
                        <a:cubicBezTo>
                          <a:pt x="469" y="65"/>
                          <a:pt x="468" y="64"/>
                          <a:pt x="467" y="63"/>
                        </a:cubicBezTo>
                        <a:cubicBezTo>
                          <a:pt x="465" y="61"/>
                          <a:pt x="462" y="61"/>
                          <a:pt x="461" y="63"/>
                        </a:cubicBezTo>
                        <a:cubicBezTo>
                          <a:pt x="354" y="169"/>
                          <a:pt x="354" y="169"/>
                          <a:pt x="354" y="169"/>
                        </a:cubicBezTo>
                        <a:cubicBezTo>
                          <a:pt x="351" y="166"/>
                          <a:pt x="351" y="166"/>
                          <a:pt x="351" y="166"/>
                        </a:cubicBezTo>
                        <a:cubicBezTo>
                          <a:pt x="262" y="80"/>
                          <a:pt x="150" y="26"/>
                          <a:pt x="27" y="10"/>
                        </a:cubicBezTo>
                        <a:cubicBezTo>
                          <a:pt x="27" y="10"/>
                          <a:pt x="27" y="10"/>
                          <a:pt x="27" y="10"/>
                        </a:cubicBezTo>
                        <a:cubicBezTo>
                          <a:pt x="23" y="10"/>
                          <a:pt x="19" y="11"/>
                          <a:pt x="16" y="13"/>
                        </a:cubicBezTo>
                        <a:cubicBezTo>
                          <a:pt x="13" y="15"/>
                          <a:pt x="11" y="19"/>
                          <a:pt x="11" y="23"/>
                        </a:cubicBezTo>
                        <a:cubicBezTo>
                          <a:pt x="10" y="27"/>
                          <a:pt x="11" y="30"/>
                          <a:pt x="13" y="33"/>
                        </a:cubicBezTo>
                        <a:cubicBezTo>
                          <a:pt x="16" y="36"/>
                          <a:pt x="19" y="38"/>
                          <a:pt x="23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" name="Freeform 447"/>
                  <p:cNvSpPr>
                    <a:spLocks noEditPoints="1"/>
                  </p:cNvSpPr>
                  <p:nvPr/>
                </p:nvSpPr>
                <p:spPr bwMode="auto">
                  <a:xfrm>
                    <a:off x="6656388" y="3063876"/>
                    <a:ext cx="682625" cy="684213"/>
                  </a:xfrm>
                  <a:custGeom>
                    <a:avLst/>
                    <a:gdLst>
                      <a:gd name="T0" fmla="*/ 244 w 487"/>
                      <a:gd name="T1" fmla="*/ 487 h 487"/>
                      <a:gd name="T2" fmla="*/ 244 w 487"/>
                      <a:gd name="T3" fmla="*/ 444 h 487"/>
                      <a:gd name="T4" fmla="*/ 445 w 487"/>
                      <a:gd name="T5" fmla="*/ 244 h 487"/>
                      <a:gd name="T6" fmla="*/ 445 w 487"/>
                      <a:gd name="T7" fmla="*/ 243 h 487"/>
                      <a:gd name="T8" fmla="*/ 487 w 487"/>
                      <a:gd name="T9" fmla="*/ 242 h 487"/>
                      <a:gd name="T10" fmla="*/ 487 w 487"/>
                      <a:gd name="T11" fmla="*/ 244 h 487"/>
                      <a:gd name="T12" fmla="*/ 244 w 487"/>
                      <a:gd name="T13" fmla="*/ 487 h 487"/>
                      <a:gd name="T14" fmla="*/ 43 w 487"/>
                      <a:gd name="T15" fmla="*/ 244 h 487"/>
                      <a:gd name="T16" fmla="*/ 0 w 487"/>
                      <a:gd name="T17" fmla="*/ 244 h 487"/>
                      <a:gd name="T18" fmla="*/ 243 w 487"/>
                      <a:gd name="T19" fmla="*/ 0 h 487"/>
                      <a:gd name="T20" fmla="*/ 243 w 487"/>
                      <a:gd name="T21" fmla="*/ 43 h 487"/>
                      <a:gd name="T22" fmla="*/ 43 w 487"/>
                      <a:gd name="T23" fmla="*/ 244 h 4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87" h="487">
                        <a:moveTo>
                          <a:pt x="244" y="487"/>
                        </a:moveTo>
                        <a:cubicBezTo>
                          <a:pt x="244" y="444"/>
                          <a:pt x="244" y="444"/>
                          <a:pt x="244" y="444"/>
                        </a:cubicBezTo>
                        <a:cubicBezTo>
                          <a:pt x="355" y="444"/>
                          <a:pt x="445" y="354"/>
                          <a:pt x="445" y="244"/>
                        </a:cubicBezTo>
                        <a:cubicBezTo>
                          <a:pt x="445" y="243"/>
                          <a:pt x="445" y="243"/>
                          <a:pt x="445" y="243"/>
                        </a:cubicBezTo>
                        <a:cubicBezTo>
                          <a:pt x="487" y="242"/>
                          <a:pt x="487" y="242"/>
                          <a:pt x="487" y="242"/>
                        </a:cubicBezTo>
                        <a:cubicBezTo>
                          <a:pt x="487" y="244"/>
                          <a:pt x="487" y="244"/>
                          <a:pt x="487" y="244"/>
                        </a:cubicBezTo>
                        <a:cubicBezTo>
                          <a:pt x="487" y="378"/>
                          <a:pt x="378" y="487"/>
                          <a:pt x="244" y="487"/>
                        </a:cubicBezTo>
                        <a:close/>
                        <a:moveTo>
                          <a:pt x="43" y="244"/>
                        </a:moveTo>
                        <a:cubicBezTo>
                          <a:pt x="0" y="244"/>
                          <a:pt x="0" y="244"/>
                          <a:pt x="0" y="244"/>
                        </a:cubicBezTo>
                        <a:cubicBezTo>
                          <a:pt x="0" y="110"/>
                          <a:pt x="109" y="1"/>
                          <a:pt x="243" y="0"/>
                        </a:cubicBezTo>
                        <a:cubicBezTo>
                          <a:pt x="243" y="43"/>
                          <a:pt x="243" y="43"/>
                          <a:pt x="243" y="43"/>
                        </a:cubicBezTo>
                        <a:cubicBezTo>
                          <a:pt x="133" y="43"/>
                          <a:pt x="43" y="133"/>
                          <a:pt x="43" y="2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9" name="Freeform 448"/>
                  <p:cNvSpPr>
                    <a:spLocks noEditPoints="1"/>
                  </p:cNvSpPr>
                  <p:nvPr/>
                </p:nvSpPr>
                <p:spPr bwMode="auto">
                  <a:xfrm>
                    <a:off x="6775451" y="3170239"/>
                    <a:ext cx="446088" cy="469900"/>
                  </a:xfrm>
                  <a:custGeom>
                    <a:avLst/>
                    <a:gdLst>
                      <a:gd name="T0" fmla="*/ 159 w 318"/>
                      <a:gd name="T1" fmla="*/ 335 h 335"/>
                      <a:gd name="T2" fmla="*/ 0 w 318"/>
                      <a:gd name="T3" fmla="*/ 220 h 335"/>
                      <a:gd name="T4" fmla="*/ 22 w 318"/>
                      <a:gd name="T5" fmla="*/ 213 h 335"/>
                      <a:gd name="T6" fmla="*/ 159 w 318"/>
                      <a:gd name="T7" fmla="*/ 312 h 335"/>
                      <a:gd name="T8" fmla="*/ 204 w 318"/>
                      <a:gd name="T9" fmla="*/ 304 h 335"/>
                      <a:gd name="T10" fmla="*/ 204 w 318"/>
                      <a:gd name="T11" fmla="*/ 304 h 335"/>
                      <a:gd name="T12" fmla="*/ 212 w 318"/>
                      <a:gd name="T13" fmla="*/ 326 h 335"/>
                      <a:gd name="T14" fmla="*/ 212 w 318"/>
                      <a:gd name="T15" fmla="*/ 327 h 335"/>
                      <a:gd name="T16" fmla="*/ 159 w 318"/>
                      <a:gd name="T17" fmla="*/ 335 h 335"/>
                      <a:gd name="T18" fmla="*/ 295 w 318"/>
                      <a:gd name="T19" fmla="*/ 122 h 335"/>
                      <a:gd name="T20" fmla="*/ 159 w 318"/>
                      <a:gd name="T21" fmla="*/ 24 h 335"/>
                      <a:gd name="T22" fmla="*/ 113 w 318"/>
                      <a:gd name="T23" fmla="*/ 31 h 335"/>
                      <a:gd name="T24" fmla="*/ 113 w 318"/>
                      <a:gd name="T25" fmla="*/ 31 h 335"/>
                      <a:gd name="T26" fmla="*/ 106 w 318"/>
                      <a:gd name="T27" fmla="*/ 9 h 335"/>
                      <a:gd name="T28" fmla="*/ 106 w 318"/>
                      <a:gd name="T29" fmla="*/ 8 h 335"/>
                      <a:gd name="T30" fmla="*/ 159 w 318"/>
                      <a:gd name="T31" fmla="*/ 0 h 335"/>
                      <a:gd name="T32" fmla="*/ 318 w 318"/>
                      <a:gd name="T33" fmla="*/ 114 h 335"/>
                      <a:gd name="T34" fmla="*/ 295 w 318"/>
                      <a:gd name="T35" fmla="*/ 122 h 3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18" h="335">
                        <a:moveTo>
                          <a:pt x="159" y="335"/>
                        </a:moveTo>
                        <a:cubicBezTo>
                          <a:pt x="86" y="335"/>
                          <a:pt x="23" y="289"/>
                          <a:pt x="0" y="220"/>
                        </a:cubicBezTo>
                        <a:cubicBezTo>
                          <a:pt x="22" y="213"/>
                          <a:pt x="22" y="213"/>
                          <a:pt x="22" y="213"/>
                        </a:cubicBezTo>
                        <a:cubicBezTo>
                          <a:pt x="42" y="272"/>
                          <a:pt x="97" y="312"/>
                          <a:pt x="159" y="312"/>
                        </a:cubicBezTo>
                        <a:cubicBezTo>
                          <a:pt x="174" y="312"/>
                          <a:pt x="189" y="309"/>
                          <a:pt x="204" y="304"/>
                        </a:cubicBezTo>
                        <a:cubicBezTo>
                          <a:pt x="204" y="304"/>
                          <a:pt x="204" y="304"/>
                          <a:pt x="204" y="304"/>
                        </a:cubicBezTo>
                        <a:cubicBezTo>
                          <a:pt x="212" y="326"/>
                          <a:pt x="212" y="326"/>
                          <a:pt x="212" y="326"/>
                        </a:cubicBezTo>
                        <a:cubicBezTo>
                          <a:pt x="212" y="327"/>
                          <a:pt x="212" y="327"/>
                          <a:pt x="212" y="327"/>
                        </a:cubicBezTo>
                        <a:cubicBezTo>
                          <a:pt x="194" y="332"/>
                          <a:pt x="177" y="335"/>
                          <a:pt x="159" y="335"/>
                        </a:cubicBezTo>
                        <a:close/>
                        <a:moveTo>
                          <a:pt x="295" y="122"/>
                        </a:moveTo>
                        <a:cubicBezTo>
                          <a:pt x="276" y="63"/>
                          <a:pt x="221" y="24"/>
                          <a:pt x="159" y="24"/>
                        </a:cubicBezTo>
                        <a:cubicBezTo>
                          <a:pt x="143" y="24"/>
                          <a:pt x="128" y="26"/>
                          <a:pt x="113" y="31"/>
                        </a:cubicBezTo>
                        <a:cubicBezTo>
                          <a:pt x="113" y="31"/>
                          <a:pt x="113" y="31"/>
                          <a:pt x="113" y="31"/>
                        </a:cubicBezTo>
                        <a:cubicBezTo>
                          <a:pt x="106" y="9"/>
                          <a:pt x="106" y="9"/>
                          <a:pt x="106" y="9"/>
                        </a:cubicBezTo>
                        <a:cubicBezTo>
                          <a:pt x="106" y="8"/>
                          <a:pt x="106" y="8"/>
                          <a:pt x="106" y="8"/>
                        </a:cubicBezTo>
                        <a:cubicBezTo>
                          <a:pt x="123" y="3"/>
                          <a:pt x="141" y="0"/>
                          <a:pt x="159" y="0"/>
                        </a:cubicBezTo>
                        <a:cubicBezTo>
                          <a:pt x="231" y="0"/>
                          <a:pt x="295" y="46"/>
                          <a:pt x="318" y="114"/>
                        </a:cubicBezTo>
                        <a:lnTo>
                          <a:pt x="295" y="1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0" name="Freeform 449"/>
                  <p:cNvSpPr>
                    <a:spLocks noEditPoints="1"/>
                  </p:cNvSpPr>
                  <p:nvPr/>
                </p:nvSpPr>
                <p:spPr bwMode="auto">
                  <a:xfrm>
                    <a:off x="6742113" y="3151189"/>
                    <a:ext cx="509588" cy="509588"/>
                  </a:xfrm>
                  <a:custGeom>
                    <a:avLst/>
                    <a:gdLst>
                      <a:gd name="T0" fmla="*/ 182 w 363"/>
                      <a:gd name="T1" fmla="*/ 363 h 363"/>
                      <a:gd name="T2" fmla="*/ 0 w 363"/>
                      <a:gd name="T3" fmla="*/ 182 h 363"/>
                      <a:gd name="T4" fmla="*/ 182 w 363"/>
                      <a:gd name="T5" fmla="*/ 0 h 363"/>
                      <a:gd name="T6" fmla="*/ 363 w 363"/>
                      <a:gd name="T7" fmla="*/ 182 h 363"/>
                      <a:gd name="T8" fmla="*/ 182 w 363"/>
                      <a:gd name="T9" fmla="*/ 363 h 363"/>
                      <a:gd name="T10" fmla="*/ 182 w 363"/>
                      <a:gd name="T11" fmla="*/ 5 h 363"/>
                      <a:gd name="T12" fmla="*/ 5 w 363"/>
                      <a:gd name="T13" fmla="*/ 182 h 363"/>
                      <a:gd name="T14" fmla="*/ 182 w 363"/>
                      <a:gd name="T15" fmla="*/ 358 h 363"/>
                      <a:gd name="T16" fmla="*/ 359 w 363"/>
                      <a:gd name="T17" fmla="*/ 182 h 363"/>
                      <a:gd name="T18" fmla="*/ 182 w 363"/>
                      <a:gd name="T19" fmla="*/ 5 h 3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3" h="363">
                        <a:moveTo>
                          <a:pt x="182" y="363"/>
                        </a:moveTo>
                        <a:cubicBezTo>
                          <a:pt x="82" y="363"/>
                          <a:pt x="0" y="282"/>
                          <a:pt x="0" y="182"/>
                        </a:cubicBezTo>
                        <a:cubicBezTo>
                          <a:pt x="0" y="81"/>
                          <a:pt x="82" y="0"/>
                          <a:pt x="182" y="0"/>
                        </a:cubicBezTo>
                        <a:cubicBezTo>
                          <a:pt x="282" y="0"/>
                          <a:pt x="363" y="81"/>
                          <a:pt x="363" y="182"/>
                        </a:cubicBezTo>
                        <a:cubicBezTo>
                          <a:pt x="363" y="282"/>
                          <a:pt x="282" y="363"/>
                          <a:pt x="182" y="363"/>
                        </a:cubicBezTo>
                        <a:close/>
                        <a:moveTo>
                          <a:pt x="182" y="5"/>
                        </a:moveTo>
                        <a:cubicBezTo>
                          <a:pt x="84" y="5"/>
                          <a:pt x="5" y="84"/>
                          <a:pt x="5" y="182"/>
                        </a:cubicBezTo>
                        <a:cubicBezTo>
                          <a:pt x="5" y="279"/>
                          <a:pt x="84" y="358"/>
                          <a:pt x="182" y="358"/>
                        </a:cubicBezTo>
                        <a:cubicBezTo>
                          <a:pt x="279" y="358"/>
                          <a:pt x="359" y="279"/>
                          <a:pt x="359" y="182"/>
                        </a:cubicBezTo>
                        <a:cubicBezTo>
                          <a:pt x="359" y="84"/>
                          <a:pt x="279" y="5"/>
                          <a:pt x="18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1" name="Freeform 450"/>
                  <p:cNvSpPr>
                    <a:spLocks noEditPoints="1"/>
                  </p:cNvSpPr>
                  <p:nvPr/>
                </p:nvSpPr>
                <p:spPr bwMode="auto">
                  <a:xfrm>
                    <a:off x="6726238" y="3133726"/>
                    <a:ext cx="542925" cy="542925"/>
                  </a:xfrm>
                  <a:custGeom>
                    <a:avLst/>
                    <a:gdLst>
                      <a:gd name="T0" fmla="*/ 194 w 387"/>
                      <a:gd name="T1" fmla="*/ 387 h 387"/>
                      <a:gd name="T2" fmla="*/ 0 w 387"/>
                      <a:gd name="T3" fmla="*/ 194 h 387"/>
                      <a:gd name="T4" fmla="*/ 194 w 387"/>
                      <a:gd name="T5" fmla="*/ 0 h 387"/>
                      <a:gd name="T6" fmla="*/ 387 w 387"/>
                      <a:gd name="T7" fmla="*/ 194 h 387"/>
                      <a:gd name="T8" fmla="*/ 194 w 387"/>
                      <a:gd name="T9" fmla="*/ 387 h 387"/>
                      <a:gd name="T10" fmla="*/ 194 w 387"/>
                      <a:gd name="T11" fmla="*/ 5 h 387"/>
                      <a:gd name="T12" fmla="*/ 5 w 387"/>
                      <a:gd name="T13" fmla="*/ 194 h 387"/>
                      <a:gd name="T14" fmla="*/ 194 w 387"/>
                      <a:gd name="T15" fmla="*/ 383 h 387"/>
                      <a:gd name="T16" fmla="*/ 383 w 387"/>
                      <a:gd name="T17" fmla="*/ 194 h 387"/>
                      <a:gd name="T18" fmla="*/ 194 w 387"/>
                      <a:gd name="T19" fmla="*/ 5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7" h="387">
                        <a:moveTo>
                          <a:pt x="194" y="387"/>
                        </a:moveTo>
                        <a:cubicBezTo>
                          <a:pt x="87" y="387"/>
                          <a:pt x="0" y="300"/>
                          <a:pt x="0" y="194"/>
                        </a:cubicBezTo>
                        <a:cubicBezTo>
                          <a:pt x="0" y="87"/>
                          <a:pt x="87" y="0"/>
                          <a:pt x="194" y="0"/>
                        </a:cubicBezTo>
                        <a:cubicBezTo>
                          <a:pt x="301" y="0"/>
                          <a:pt x="387" y="87"/>
                          <a:pt x="387" y="194"/>
                        </a:cubicBezTo>
                        <a:cubicBezTo>
                          <a:pt x="387" y="300"/>
                          <a:pt x="301" y="387"/>
                          <a:pt x="194" y="387"/>
                        </a:cubicBezTo>
                        <a:close/>
                        <a:moveTo>
                          <a:pt x="194" y="5"/>
                        </a:moveTo>
                        <a:cubicBezTo>
                          <a:pt x="90" y="5"/>
                          <a:pt x="5" y="89"/>
                          <a:pt x="5" y="194"/>
                        </a:cubicBezTo>
                        <a:cubicBezTo>
                          <a:pt x="5" y="298"/>
                          <a:pt x="90" y="383"/>
                          <a:pt x="194" y="383"/>
                        </a:cubicBezTo>
                        <a:cubicBezTo>
                          <a:pt x="298" y="383"/>
                          <a:pt x="383" y="298"/>
                          <a:pt x="383" y="194"/>
                        </a:cubicBezTo>
                        <a:cubicBezTo>
                          <a:pt x="383" y="89"/>
                          <a:pt x="298" y="5"/>
                          <a:pt x="19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2" name="Freeform 451"/>
                  <p:cNvSpPr>
                    <a:spLocks noEditPoints="1"/>
                  </p:cNvSpPr>
                  <p:nvPr/>
                </p:nvSpPr>
                <p:spPr bwMode="auto">
                  <a:xfrm>
                    <a:off x="6478588" y="2887664"/>
                    <a:ext cx="1038225" cy="1038225"/>
                  </a:xfrm>
                  <a:custGeom>
                    <a:avLst/>
                    <a:gdLst>
                      <a:gd name="T0" fmla="*/ 387 w 740"/>
                      <a:gd name="T1" fmla="*/ 739 h 740"/>
                      <a:gd name="T2" fmla="*/ 404 w 740"/>
                      <a:gd name="T3" fmla="*/ 705 h 740"/>
                      <a:gd name="T4" fmla="*/ 417 w 740"/>
                      <a:gd name="T5" fmla="*/ 703 h 740"/>
                      <a:gd name="T6" fmla="*/ 441 w 740"/>
                      <a:gd name="T7" fmla="*/ 733 h 740"/>
                      <a:gd name="T8" fmla="*/ 279 w 740"/>
                      <a:gd name="T9" fmla="*/ 728 h 740"/>
                      <a:gd name="T10" fmla="*/ 270 w 740"/>
                      <a:gd name="T11" fmla="*/ 692 h 740"/>
                      <a:gd name="T12" fmla="*/ 249 w 740"/>
                      <a:gd name="T13" fmla="*/ 684 h 740"/>
                      <a:gd name="T14" fmla="*/ 218 w 740"/>
                      <a:gd name="T15" fmla="*/ 707 h 740"/>
                      <a:gd name="T16" fmla="*/ 534 w 740"/>
                      <a:gd name="T17" fmla="*/ 701 h 740"/>
                      <a:gd name="T18" fmla="*/ 196 w 740"/>
                      <a:gd name="T19" fmla="*/ 696 h 740"/>
                      <a:gd name="T20" fmla="*/ 196 w 740"/>
                      <a:gd name="T21" fmla="*/ 658 h 740"/>
                      <a:gd name="T22" fmla="*/ 177 w 740"/>
                      <a:gd name="T23" fmla="*/ 646 h 740"/>
                      <a:gd name="T24" fmla="*/ 142 w 740"/>
                      <a:gd name="T25" fmla="*/ 661 h 740"/>
                      <a:gd name="T26" fmla="*/ 131 w 740"/>
                      <a:gd name="T27" fmla="*/ 652 h 740"/>
                      <a:gd name="T28" fmla="*/ 623 w 740"/>
                      <a:gd name="T29" fmla="*/ 639 h 740"/>
                      <a:gd name="T30" fmla="*/ 641 w 740"/>
                      <a:gd name="T31" fmla="*/ 622 h 740"/>
                      <a:gd name="T32" fmla="*/ 628 w 740"/>
                      <a:gd name="T33" fmla="*/ 586 h 740"/>
                      <a:gd name="T34" fmla="*/ 637 w 740"/>
                      <a:gd name="T35" fmla="*/ 575 h 740"/>
                      <a:gd name="T36" fmla="*/ 675 w 740"/>
                      <a:gd name="T37" fmla="*/ 579 h 740"/>
                      <a:gd name="T38" fmla="*/ 59 w 740"/>
                      <a:gd name="T39" fmla="*/ 571 h 740"/>
                      <a:gd name="T40" fmla="*/ 77 w 740"/>
                      <a:gd name="T41" fmla="*/ 537 h 740"/>
                      <a:gd name="T42" fmla="*/ 67 w 740"/>
                      <a:gd name="T43" fmla="*/ 518 h 740"/>
                      <a:gd name="T44" fmla="*/ 678 w 740"/>
                      <a:gd name="T45" fmla="*/ 505 h 740"/>
                      <a:gd name="T46" fmla="*/ 716 w 740"/>
                      <a:gd name="T47" fmla="*/ 500 h 740"/>
                      <a:gd name="T48" fmla="*/ 17 w 740"/>
                      <a:gd name="T49" fmla="*/ 482 h 740"/>
                      <a:gd name="T50" fmla="*/ 44 w 740"/>
                      <a:gd name="T51" fmla="*/ 454 h 740"/>
                      <a:gd name="T52" fmla="*/ 39 w 740"/>
                      <a:gd name="T53" fmla="*/ 432 h 740"/>
                      <a:gd name="T54" fmla="*/ 3 w 740"/>
                      <a:gd name="T55" fmla="*/ 419 h 740"/>
                      <a:gd name="T56" fmla="*/ 1 w 740"/>
                      <a:gd name="T57" fmla="*/ 404 h 740"/>
                      <a:gd name="T58" fmla="*/ 739 w 740"/>
                      <a:gd name="T59" fmla="*/ 394 h 740"/>
                      <a:gd name="T60" fmla="*/ 707 w 740"/>
                      <a:gd name="T61" fmla="*/ 369 h 740"/>
                      <a:gd name="T62" fmla="*/ 706 w 740"/>
                      <a:gd name="T63" fmla="*/ 356 h 740"/>
                      <a:gd name="T64" fmla="*/ 34 w 740"/>
                      <a:gd name="T65" fmla="*/ 338 h 740"/>
                      <a:gd name="T66" fmla="*/ 37 w 740"/>
                      <a:gd name="T67" fmla="*/ 316 h 740"/>
                      <a:gd name="T68" fmla="*/ 8 w 740"/>
                      <a:gd name="T69" fmla="*/ 291 h 740"/>
                      <a:gd name="T70" fmla="*/ 11 w 740"/>
                      <a:gd name="T71" fmla="*/ 277 h 740"/>
                      <a:gd name="T72" fmla="*/ 48 w 740"/>
                      <a:gd name="T73" fmla="*/ 268 h 740"/>
                      <a:gd name="T74" fmla="*/ 688 w 740"/>
                      <a:gd name="T75" fmla="*/ 259 h 740"/>
                      <a:gd name="T76" fmla="*/ 712 w 740"/>
                      <a:gd name="T77" fmla="*/ 229 h 740"/>
                      <a:gd name="T78" fmla="*/ 702 w 740"/>
                      <a:gd name="T79" fmla="*/ 207 h 740"/>
                      <a:gd name="T80" fmla="*/ 664 w 740"/>
                      <a:gd name="T81" fmla="*/ 205 h 740"/>
                      <a:gd name="T82" fmla="*/ 657 w 740"/>
                      <a:gd name="T83" fmla="*/ 194 h 740"/>
                      <a:gd name="T84" fmla="*/ 92 w 740"/>
                      <a:gd name="T85" fmla="*/ 179 h 740"/>
                      <a:gd name="T86" fmla="*/ 105 w 740"/>
                      <a:gd name="T87" fmla="*/ 161 h 740"/>
                      <a:gd name="T88" fmla="*/ 92 w 740"/>
                      <a:gd name="T89" fmla="*/ 125 h 740"/>
                      <a:gd name="T90" fmla="*/ 102 w 740"/>
                      <a:gd name="T91" fmla="*/ 114 h 740"/>
                      <a:gd name="T92" fmla="*/ 139 w 740"/>
                      <a:gd name="T93" fmla="*/ 124 h 740"/>
                      <a:gd name="T94" fmla="*/ 594 w 740"/>
                      <a:gd name="T95" fmla="*/ 118 h 740"/>
                      <a:gd name="T96" fmla="*/ 601 w 740"/>
                      <a:gd name="T97" fmla="*/ 81 h 740"/>
                      <a:gd name="T98" fmla="*/ 581 w 740"/>
                      <a:gd name="T99" fmla="*/ 66 h 740"/>
                      <a:gd name="T100" fmla="*/ 547 w 740"/>
                      <a:gd name="T101" fmla="*/ 83 h 740"/>
                      <a:gd name="T102" fmla="*/ 535 w 740"/>
                      <a:gd name="T103" fmla="*/ 76 h 740"/>
                      <a:gd name="T104" fmla="*/ 220 w 740"/>
                      <a:gd name="T105" fmla="*/ 68 h 740"/>
                      <a:gd name="T106" fmla="*/ 240 w 740"/>
                      <a:gd name="T107" fmla="*/ 58 h 740"/>
                      <a:gd name="T108" fmla="*/ 246 w 740"/>
                      <a:gd name="T109" fmla="*/ 21 h 740"/>
                      <a:gd name="T110" fmla="*/ 260 w 740"/>
                      <a:gd name="T111" fmla="*/ 16 h 740"/>
                      <a:gd name="T112" fmla="*/ 287 w 740"/>
                      <a:gd name="T113" fmla="*/ 43 h 740"/>
                      <a:gd name="T114" fmla="*/ 443 w 740"/>
                      <a:gd name="T115" fmla="*/ 41 h 740"/>
                      <a:gd name="T116" fmla="*/ 431 w 740"/>
                      <a:gd name="T117" fmla="*/ 5 h 740"/>
                      <a:gd name="T118" fmla="*/ 406 w 740"/>
                      <a:gd name="T119" fmla="*/ 1 h 740"/>
                      <a:gd name="T120" fmla="*/ 385 w 740"/>
                      <a:gd name="T121" fmla="*/ 33 h 740"/>
                      <a:gd name="T122" fmla="*/ 367 w 740"/>
                      <a:gd name="T123" fmla="*/ 33 h 7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740" h="740">
                        <a:moveTo>
                          <a:pt x="367" y="740"/>
                        </a:moveTo>
                        <a:cubicBezTo>
                          <a:pt x="366" y="740"/>
                          <a:pt x="364" y="740"/>
                          <a:pt x="362" y="740"/>
                        </a:cubicBezTo>
                        <a:cubicBezTo>
                          <a:pt x="363" y="706"/>
                          <a:pt x="363" y="706"/>
                          <a:pt x="363" y="706"/>
                        </a:cubicBezTo>
                        <a:cubicBezTo>
                          <a:pt x="365" y="706"/>
                          <a:pt x="366" y="707"/>
                          <a:pt x="368" y="707"/>
                        </a:cubicBezTo>
                        <a:lnTo>
                          <a:pt x="367" y="740"/>
                        </a:lnTo>
                        <a:close/>
                        <a:moveTo>
                          <a:pt x="372" y="740"/>
                        </a:moveTo>
                        <a:cubicBezTo>
                          <a:pt x="372" y="707"/>
                          <a:pt x="372" y="707"/>
                          <a:pt x="372" y="707"/>
                        </a:cubicBezTo>
                        <a:cubicBezTo>
                          <a:pt x="374" y="707"/>
                          <a:pt x="375" y="706"/>
                          <a:pt x="377" y="706"/>
                        </a:cubicBezTo>
                        <a:cubicBezTo>
                          <a:pt x="377" y="740"/>
                          <a:pt x="377" y="740"/>
                          <a:pt x="377" y="740"/>
                        </a:cubicBezTo>
                        <a:cubicBezTo>
                          <a:pt x="376" y="740"/>
                          <a:pt x="374" y="740"/>
                          <a:pt x="372" y="740"/>
                        </a:cubicBezTo>
                        <a:close/>
                        <a:moveTo>
                          <a:pt x="358" y="739"/>
                        </a:moveTo>
                        <a:cubicBezTo>
                          <a:pt x="356" y="739"/>
                          <a:pt x="354" y="739"/>
                          <a:pt x="353" y="739"/>
                        </a:cubicBezTo>
                        <a:cubicBezTo>
                          <a:pt x="354" y="706"/>
                          <a:pt x="354" y="706"/>
                          <a:pt x="354" y="706"/>
                        </a:cubicBezTo>
                        <a:cubicBezTo>
                          <a:pt x="356" y="706"/>
                          <a:pt x="357" y="706"/>
                          <a:pt x="359" y="706"/>
                        </a:cubicBezTo>
                        <a:lnTo>
                          <a:pt x="358" y="739"/>
                        </a:lnTo>
                        <a:close/>
                        <a:moveTo>
                          <a:pt x="382" y="739"/>
                        </a:moveTo>
                        <a:cubicBezTo>
                          <a:pt x="381" y="706"/>
                          <a:pt x="381" y="706"/>
                          <a:pt x="381" y="706"/>
                        </a:cubicBezTo>
                        <a:cubicBezTo>
                          <a:pt x="383" y="706"/>
                          <a:pt x="384" y="706"/>
                          <a:pt x="386" y="706"/>
                        </a:cubicBezTo>
                        <a:cubicBezTo>
                          <a:pt x="387" y="739"/>
                          <a:pt x="387" y="739"/>
                          <a:pt x="387" y="739"/>
                        </a:cubicBezTo>
                        <a:cubicBezTo>
                          <a:pt x="386" y="739"/>
                          <a:pt x="384" y="739"/>
                          <a:pt x="382" y="739"/>
                        </a:cubicBezTo>
                        <a:close/>
                        <a:moveTo>
                          <a:pt x="348" y="739"/>
                        </a:moveTo>
                        <a:cubicBezTo>
                          <a:pt x="346" y="739"/>
                          <a:pt x="344" y="739"/>
                          <a:pt x="343" y="739"/>
                        </a:cubicBezTo>
                        <a:cubicBezTo>
                          <a:pt x="345" y="706"/>
                          <a:pt x="345" y="706"/>
                          <a:pt x="345" y="706"/>
                        </a:cubicBezTo>
                        <a:cubicBezTo>
                          <a:pt x="347" y="706"/>
                          <a:pt x="348" y="706"/>
                          <a:pt x="350" y="706"/>
                        </a:cubicBezTo>
                        <a:lnTo>
                          <a:pt x="348" y="739"/>
                        </a:lnTo>
                        <a:close/>
                        <a:moveTo>
                          <a:pt x="392" y="739"/>
                        </a:moveTo>
                        <a:cubicBezTo>
                          <a:pt x="390" y="706"/>
                          <a:pt x="390" y="706"/>
                          <a:pt x="390" y="706"/>
                        </a:cubicBezTo>
                        <a:cubicBezTo>
                          <a:pt x="392" y="706"/>
                          <a:pt x="393" y="706"/>
                          <a:pt x="395" y="706"/>
                        </a:cubicBezTo>
                        <a:cubicBezTo>
                          <a:pt x="397" y="739"/>
                          <a:pt x="397" y="739"/>
                          <a:pt x="397" y="739"/>
                        </a:cubicBezTo>
                        <a:cubicBezTo>
                          <a:pt x="395" y="739"/>
                          <a:pt x="394" y="739"/>
                          <a:pt x="392" y="739"/>
                        </a:cubicBezTo>
                        <a:close/>
                        <a:moveTo>
                          <a:pt x="338" y="738"/>
                        </a:moveTo>
                        <a:cubicBezTo>
                          <a:pt x="336" y="738"/>
                          <a:pt x="334" y="738"/>
                          <a:pt x="333" y="738"/>
                        </a:cubicBezTo>
                        <a:cubicBezTo>
                          <a:pt x="336" y="705"/>
                          <a:pt x="336" y="705"/>
                          <a:pt x="336" y="705"/>
                        </a:cubicBezTo>
                        <a:cubicBezTo>
                          <a:pt x="338" y="705"/>
                          <a:pt x="339" y="705"/>
                          <a:pt x="341" y="705"/>
                        </a:cubicBezTo>
                        <a:lnTo>
                          <a:pt x="338" y="738"/>
                        </a:lnTo>
                        <a:close/>
                        <a:moveTo>
                          <a:pt x="402" y="738"/>
                        </a:moveTo>
                        <a:cubicBezTo>
                          <a:pt x="399" y="705"/>
                          <a:pt x="399" y="705"/>
                          <a:pt x="399" y="705"/>
                        </a:cubicBezTo>
                        <a:cubicBezTo>
                          <a:pt x="401" y="705"/>
                          <a:pt x="402" y="705"/>
                          <a:pt x="404" y="705"/>
                        </a:cubicBezTo>
                        <a:cubicBezTo>
                          <a:pt x="407" y="738"/>
                          <a:pt x="407" y="738"/>
                          <a:pt x="407" y="738"/>
                        </a:cubicBezTo>
                        <a:cubicBezTo>
                          <a:pt x="405" y="738"/>
                          <a:pt x="404" y="738"/>
                          <a:pt x="402" y="738"/>
                        </a:cubicBezTo>
                        <a:close/>
                        <a:moveTo>
                          <a:pt x="328" y="737"/>
                        </a:moveTo>
                        <a:cubicBezTo>
                          <a:pt x="326" y="737"/>
                          <a:pt x="325" y="737"/>
                          <a:pt x="323" y="737"/>
                        </a:cubicBezTo>
                        <a:cubicBezTo>
                          <a:pt x="327" y="704"/>
                          <a:pt x="327" y="704"/>
                          <a:pt x="327" y="704"/>
                        </a:cubicBezTo>
                        <a:cubicBezTo>
                          <a:pt x="329" y="704"/>
                          <a:pt x="330" y="704"/>
                          <a:pt x="332" y="704"/>
                        </a:cubicBezTo>
                        <a:lnTo>
                          <a:pt x="328" y="737"/>
                        </a:lnTo>
                        <a:close/>
                        <a:moveTo>
                          <a:pt x="412" y="737"/>
                        </a:moveTo>
                        <a:cubicBezTo>
                          <a:pt x="408" y="704"/>
                          <a:pt x="408" y="704"/>
                          <a:pt x="408" y="704"/>
                        </a:cubicBezTo>
                        <a:cubicBezTo>
                          <a:pt x="410" y="704"/>
                          <a:pt x="411" y="704"/>
                          <a:pt x="413" y="704"/>
                        </a:cubicBezTo>
                        <a:cubicBezTo>
                          <a:pt x="417" y="737"/>
                          <a:pt x="417" y="737"/>
                          <a:pt x="417" y="737"/>
                        </a:cubicBezTo>
                        <a:cubicBezTo>
                          <a:pt x="415" y="737"/>
                          <a:pt x="413" y="737"/>
                          <a:pt x="412" y="737"/>
                        </a:cubicBezTo>
                        <a:close/>
                        <a:moveTo>
                          <a:pt x="318" y="736"/>
                        </a:moveTo>
                        <a:cubicBezTo>
                          <a:pt x="316" y="736"/>
                          <a:pt x="315" y="736"/>
                          <a:pt x="313" y="735"/>
                        </a:cubicBezTo>
                        <a:cubicBezTo>
                          <a:pt x="318" y="703"/>
                          <a:pt x="318" y="703"/>
                          <a:pt x="318" y="703"/>
                        </a:cubicBezTo>
                        <a:cubicBezTo>
                          <a:pt x="320" y="703"/>
                          <a:pt x="321" y="703"/>
                          <a:pt x="323" y="703"/>
                        </a:cubicBezTo>
                        <a:lnTo>
                          <a:pt x="318" y="736"/>
                        </a:lnTo>
                        <a:close/>
                        <a:moveTo>
                          <a:pt x="422" y="736"/>
                        </a:moveTo>
                        <a:cubicBezTo>
                          <a:pt x="417" y="703"/>
                          <a:pt x="417" y="703"/>
                          <a:pt x="417" y="703"/>
                        </a:cubicBezTo>
                        <a:cubicBezTo>
                          <a:pt x="419" y="703"/>
                          <a:pt x="420" y="703"/>
                          <a:pt x="421" y="703"/>
                        </a:cubicBezTo>
                        <a:cubicBezTo>
                          <a:pt x="426" y="735"/>
                          <a:pt x="426" y="735"/>
                          <a:pt x="426" y="735"/>
                        </a:cubicBezTo>
                        <a:cubicBezTo>
                          <a:pt x="425" y="735"/>
                          <a:pt x="423" y="736"/>
                          <a:pt x="422" y="736"/>
                        </a:cubicBezTo>
                        <a:close/>
                        <a:moveTo>
                          <a:pt x="308" y="734"/>
                        </a:moveTo>
                        <a:cubicBezTo>
                          <a:pt x="307" y="734"/>
                          <a:pt x="305" y="734"/>
                          <a:pt x="303" y="734"/>
                        </a:cubicBezTo>
                        <a:cubicBezTo>
                          <a:pt x="309" y="701"/>
                          <a:pt x="309" y="701"/>
                          <a:pt x="309" y="701"/>
                        </a:cubicBezTo>
                        <a:cubicBezTo>
                          <a:pt x="311" y="701"/>
                          <a:pt x="312" y="702"/>
                          <a:pt x="314" y="702"/>
                        </a:cubicBezTo>
                        <a:lnTo>
                          <a:pt x="308" y="734"/>
                        </a:lnTo>
                        <a:close/>
                        <a:moveTo>
                          <a:pt x="431" y="734"/>
                        </a:moveTo>
                        <a:cubicBezTo>
                          <a:pt x="426" y="702"/>
                          <a:pt x="426" y="702"/>
                          <a:pt x="426" y="702"/>
                        </a:cubicBezTo>
                        <a:cubicBezTo>
                          <a:pt x="427" y="702"/>
                          <a:pt x="429" y="701"/>
                          <a:pt x="430" y="701"/>
                        </a:cubicBezTo>
                        <a:cubicBezTo>
                          <a:pt x="436" y="734"/>
                          <a:pt x="436" y="734"/>
                          <a:pt x="436" y="734"/>
                        </a:cubicBezTo>
                        <a:cubicBezTo>
                          <a:pt x="435" y="734"/>
                          <a:pt x="433" y="734"/>
                          <a:pt x="431" y="734"/>
                        </a:cubicBezTo>
                        <a:close/>
                        <a:moveTo>
                          <a:pt x="299" y="733"/>
                        </a:moveTo>
                        <a:cubicBezTo>
                          <a:pt x="297" y="732"/>
                          <a:pt x="295" y="732"/>
                          <a:pt x="294" y="732"/>
                        </a:cubicBezTo>
                        <a:cubicBezTo>
                          <a:pt x="301" y="699"/>
                          <a:pt x="301" y="699"/>
                          <a:pt x="301" y="699"/>
                        </a:cubicBezTo>
                        <a:cubicBezTo>
                          <a:pt x="302" y="700"/>
                          <a:pt x="303" y="700"/>
                          <a:pt x="305" y="700"/>
                        </a:cubicBezTo>
                        <a:lnTo>
                          <a:pt x="299" y="733"/>
                        </a:lnTo>
                        <a:close/>
                        <a:moveTo>
                          <a:pt x="441" y="733"/>
                        </a:moveTo>
                        <a:cubicBezTo>
                          <a:pt x="435" y="700"/>
                          <a:pt x="435" y="700"/>
                          <a:pt x="435" y="700"/>
                        </a:cubicBezTo>
                        <a:cubicBezTo>
                          <a:pt x="436" y="700"/>
                          <a:pt x="438" y="700"/>
                          <a:pt x="439" y="699"/>
                        </a:cubicBezTo>
                        <a:cubicBezTo>
                          <a:pt x="446" y="732"/>
                          <a:pt x="446" y="732"/>
                          <a:pt x="446" y="732"/>
                        </a:cubicBezTo>
                        <a:cubicBezTo>
                          <a:pt x="444" y="732"/>
                          <a:pt x="443" y="732"/>
                          <a:pt x="441" y="733"/>
                        </a:cubicBezTo>
                        <a:close/>
                        <a:moveTo>
                          <a:pt x="289" y="731"/>
                        </a:moveTo>
                        <a:cubicBezTo>
                          <a:pt x="287" y="730"/>
                          <a:pt x="286" y="730"/>
                          <a:pt x="284" y="730"/>
                        </a:cubicBezTo>
                        <a:cubicBezTo>
                          <a:pt x="292" y="697"/>
                          <a:pt x="292" y="697"/>
                          <a:pt x="292" y="697"/>
                        </a:cubicBezTo>
                        <a:cubicBezTo>
                          <a:pt x="293" y="698"/>
                          <a:pt x="295" y="698"/>
                          <a:pt x="296" y="698"/>
                        </a:cubicBezTo>
                        <a:lnTo>
                          <a:pt x="289" y="731"/>
                        </a:lnTo>
                        <a:close/>
                        <a:moveTo>
                          <a:pt x="451" y="731"/>
                        </a:moveTo>
                        <a:cubicBezTo>
                          <a:pt x="444" y="698"/>
                          <a:pt x="444" y="698"/>
                          <a:pt x="444" y="698"/>
                        </a:cubicBezTo>
                        <a:cubicBezTo>
                          <a:pt x="445" y="698"/>
                          <a:pt x="447" y="698"/>
                          <a:pt x="448" y="697"/>
                        </a:cubicBezTo>
                        <a:cubicBezTo>
                          <a:pt x="456" y="730"/>
                          <a:pt x="456" y="730"/>
                          <a:pt x="456" y="730"/>
                        </a:cubicBezTo>
                        <a:cubicBezTo>
                          <a:pt x="454" y="730"/>
                          <a:pt x="452" y="730"/>
                          <a:pt x="451" y="731"/>
                        </a:cubicBezTo>
                        <a:close/>
                        <a:moveTo>
                          <a:pt x="279" y="728"/>
                        </a:moveTo>
                        <a:cubicBezTo>
                          <a:pt x="278" y="728"/>
                          <a:pt x="276" y="728"/>
                          <a:pt x="274" y="727"/>
                        </a:cubicBezTo>
                        <a:cubicBezTo>
                          <a:pt x="283" y="695"/>
                          <a:pt x="283" y="695"/>
                          <a:pt x="283" y="695"/>
                        </a:cubicBezTo>
                        <a:cubicBezTo>
                          <a:pt x="284" y="696"/>
                          <a:pt x="286" y="696"/>
                          <a:pt x="287" y="696"/>
                        </a:cubicBezTo>
                        <a:lnTo>
                          <a:pt x="279" y="728"/>
                        </a:lnTo>
                        <a:close/>
                        <a:moveTo>
                          <a:pt x="460" y="728"/>
                        </a:moveTo>
                        <a:cubicBezTo>
                          <a:pt x="452" y="696"/>
                          <a:pt x="452" y="696"/>
                          <a:pt x="452" y="696"/>
                        </a:cubicBezTo>
                        <a:cubicBezTo>
                          <a:pt x="454" y="696"/>
                          <a:pt x="455" y="696"/>
                          <a:pt x="457" y="695"/>
                        </a:cubicBezTo>
                        <a:cubicBezTo>
                          <a:pt x="465" y="727"/>
                          <a:pt x="465" y="727"/>
                          <a:pt x="465" y="727"/>
                        </a:cubicBezTo>
                        <a:cubicBezTo>
                          <a:pt x="464" y="728"/>
                          <a:pt x="462" y="728"/>
                          <a:pt x="460" y="728"/>
                        </a:cubicBezTo>
                        <a:close/>
                        <a:moveTo>
                          <a:pt x="270" y="726"/>
                        </a:moveTo>
                        <a:cubicBezTo>
                          <a:pt x="268" y="725"/>
                          <a:pt x="267" y="725"/>
                          <a:pt x="265" y="725"/>
                        </a:cubicBezTo>
                        <a:cubicBezTo>
                          <a:pt x="274" y="693"/>
                          <a:pt x="274" y="693"/>
                          <a:pt x="274" y="693"/>
                        </a:cubicBezTo>
                        <a:cubicBezTo>
                          <a:pt x="276" y="693"/>
                          <a:pt x="277" y="694"/>
                          <a:pt x="279" y="694"/>
                        </a:cubicBezTo>
                        <a:lnTo>
                          <a:pt x="270" y="726"/>
                        </a:lnTo>
                        <a:close/>
                        <a:moveTo>
                          <a:pt x="470" y="726"/>
                        </a:moveTo>
                        <a:cubicBezTo>
                          <a:pt x="461" y="694"/>
                          <a:pt x="461" y="694"/>
                          <a:pt x="461" y="694"/>
                        </a:cubicBezTo>
                        <a:cubicBezTo>
                          <a:pt x="463" y="694"/>
                          <a:pt x="464" y="693"/>
                          <a:pt x="465" y="693"/>
                        </a:cubicBezTo>
                        <a:cubicBezTo>
                          <a:pt x="475" y="724"/>
                          <a:pt x="475" y="724"/>
                          <a:pt x="475" y="724"/>
                        </a:cubicBezTo>
                        <a:cubicBezTo>
                          <a:pt x="473" y="725"/>
                          <a:pt x="472" y="725"/>
                          <a:pt x="470" y="726"/>
                        </a:cubicBezTo>
                        <a:close/>
                        <a:moveTo>
                          <a:pt x="260" y="723"/>
                        </a:moveTo>
                        <a:cubicBezTo>
                          <a:pt x="259" y="723"/>
                          <a:pt x="257" y="722"/>
                          <a:pt x="255" y="722"/>
                        </a:cubicBezTo>
                        <a:cubicBezTo>
                          <a:pt x="266" y="690"/>
                          <a:pt x="266" y="690"/>
                          <a:pt x="266" y="690"/>
                        </a:cubicBezTo>
                        <a:cubicBezTo>
                          <a:pt x="267" y="691"/>
                          <a:pt x="269" y="691"/>
                          <a:pt x="270" y="692"/>
                        </a:cubicBezTo>
                        <a:lnTo>
                          <a:pt x="260" y="723"/>
                        </a:lnTo>
                        <a:close/>
                        <a:moveTo>
                          <a:pt x="479" y="723"/>
                        </a:moveTo>
                        <a:cubicBezTo>
                          <a:pt x="470" y="691"/>
                          <a:pt x="470" y="691"/>
                          <a:pt x="470" y="691"/>
                        </a:cubicBezTo>
                        <a:cubicBezTo>
                          <a:pt x="471" y="691"/>
                          <a:pt x="473" y="691"/>
                          <a:pt x="474" y="690"/>
                        </a:cubicBezTo>
                        <a:cubicBezTo>
                          <a:pt x="484" y="722"/>
                          <a:pt x="484" y="722"/>
                          <a:pt x="484" y="722"/>
                        </a:cubicBezTo>
                        <a:cubicBezTo>
                          <a:pt x="483" y="722"/>
                          <a:pt x="481" y="723"/>
                          <a:pt x="479" y="723"/>
                        </a:cubicBezTo>
                        <a:close/>
                        <a:moveTo>
                          <a:pt x="251" y="720"/>
                        </a:moveTo>
                        <a:cubicBezTo>
                          <a:pt x="249" y="720"/>
                          <a:pt x="248" y="719"/>
                          <a:pt x="246" y="718"/>
                        </a:cubicBezTo>
                        <a:cubicBezTo>
                          <a:pt x="257" y="687"/>
                          <a:pt x="257" y="687"/>
                          <a:pt x="257" y="687"/>
                        </a:cubicBezTo>
                        <a:cubicBezTo>
                          <a:pt x="259" y="688"/>
                          <a:pt x="260" y="688"/>
                          <a:pt x="261" y="689"/>
                        </a:cubicBezTo>
                        <a:lnTo>
                          <a:pt x="251" y="720"/>
                        </a:lnTo>
                        <a:close/>
                        <a:moveTo>
                          <a:pt x="489" y="720"/>
                        </a:moveTo>
                        <a:cubicBezTo>
                          <a:pt x="478" y="689"/>
                          <a:pt x="478" y="689"/>
                          <a:pt x="478" y="689"/>
                        </a:cubicBezTo>
                        <a:cubicBezTo>
                          <a:pt x="480" y="688"/>
                          <a:pt x="481" y="688"/>
                          <a:pt x="483" y="687"/>
                        </a:cubicBezTo>
                        <a:cubicBezTo>
                          <a:pt x="494" y="718"/>
                          <a:pt x="494" y="718"/>
                          <a:pt x="494" y="718"/>
                        </a:cubicBezTo>
                        <a:cubicBezTo>
                          <a:pt x="492" y="719"/>
                          <a:pt x="490" y="719"/>
                          <a:pt x="489" y="720"/>
                        </a:cubicBezTo>
                        <a:close/>
                        <a:moveTo>
                          <a:pt x="241" y="717"/>
                        </a:moveTo>
                        <a:cubicBezTo>
                          <a:pt x="240" y="716"/>
                          <a:pt x="238" y="716"/>
                          <a:pt x="237" y="715"/>
                        </a:cubicBezTo>
                        <a:cubicBezTo>
                          <a:pt x="249" y="684"/>
                          <a:pt x="249" y="684"/>
                          <a:pt x="249" y="684"/>
                        </a:cubicBezTo>
                        <a:cubicBezTo>
                          <a:pt x="250" y="685"/>
                          <a:pt x="251" y="685"/>
                          <a:pt x="253" y="686"/>
                        </a:cubicBezTo>
                        <a:lnTo>
                          <a:pt x="241" y="717"/>
                        </a:lnTo>
                        <a:close/>
                        <a:moveTo>
                          <a:pt x="498" y="717"/>
                        </a:moveTo>
                        <a:cubicBezTo>
                          <a:pt x="487" y="686"/>
                          <a:pt x="487" y="686"/>
                          <a:pt x="487" y="686"/>
                        </a:cubicBezTo>
                        <a:cubicBezTo>
                          <a:pt x="488" y="685"/>
                          <a:pt x="490" y="685"/>
                          <a:pt x="491" y="684"/>
                        </a:cubicBezTo>
                        <a:cubicBezTo>
                          <a:pt x="503" y="715"/>
                          <a:pt x="503" y="715"/>
                          <a:pt x="503" y="715"/>
                        </a:cubicBezTo>
                        <a:cubicBezTo>
                          <a:pt x="501" y="716"/>
                          <a:pt x="500" y="716"/>
                          <a:pt x="498" y="717"/>
                        </a:cubicBezTo>
                        <a:close/>
                        <a:moveTo>
                          <a:pt x="232" y="713"/>
                        </a:moveTo>
                        <a:cubicBezTo>
                          <a:pt x="231" y="713"/>
                          <a:pt x="229" y="712"/>
                          <a:pt x="228" y="711"/>
                        </a:cubicBezTo>
                        <a:cubicBezTo>
                          <a:pt x="240" y="681"/>
                          <a:pt x="240" y="681"/>
                          <a:pt x="240" y="681"/>
                        </a:cubicBezTo>
                        <a:cubicBezTo>
                          <a:pt x="242" y="681"/>
                          <a:pt x="243" y="682"/>
                          <a:pt x="244" y="682"/>
                        </a:cubicBezTo>
                        <a:lnTo>
                          <a:pt x="232" y="713"/>
                        </a:lnTo>
                        <a:close/>
                        <a:moveTo>
                          <a:pt x="507" y="713"/>
                        </a:moveTo>
                        <a:cubicBezTo>
                          <a:pt x="495" y="682"/>
                          <a:pt x="495" y="682"/>
                          <a:pt x="495" y="682"/>
                        </a:cubicBezTo>
                        <a:cubicBezTo>
                          <a:pt x="497" y="682"/>
                          <a:pt x="498" y="681"/>
                          <a:pt x="499" y="681"/>
                        </a:cubicBezTo>
                        <a:cubicBezTo>
                          <a:pt x="512" y="711"/>
                          <a:pt x="512" y="711"/>
                          <a:pt x="512" y="711"/>
                        </a:cubicBezTo>
                        <a:cubicBezTo>
                          <a:pt x="510" y="712"/>
                          <a:pt x="509" y="712"/>
                          <a:pt x="507" y="713"/>
                        </a:cubicBezTo>
                        <a:close/>
                        <a:moveTo>
                          <a:pt x="223" y="709"/>
                        </a:moveTo>
                        <a:cubicBezTo>
                          <a:pt x="221" y="709"/>
                          <a:pt x="220" y="708"/>
                          <a:pt x="218" y="707"/>
                        </a:cubicBezTo>
                        <a:cubicBezTo>
                          <a:pt x="232" y="677"/>
                          <a:pt x="232" y="677"/>
                          <a:pt x="232" y="677"/>
                        </a:cubicBezTo>
                        <a:cubicBezTo>
                          <a:pt x="233" y="678"/>
                          <a:pt x="235" y="678"/>
                          <a:pt x="236" y="679"/>
                        </a:cubicBezTo>
                        <a:lnTo>
                          <a:pt x="223" y="709"/>
                        </a:lnTo>
                        <a:close/>
                        <a:moveTo>
                          <a:pt x="517" y="709"/>
                        </a:moveTo>
                        <a:cubicBezTo>
                          <a:pt x="503" y="679"/>
                          <a:pt x="503" y="679"/>
                          <a:pt x="503" y="679"/>
                        </a:cubicBezTo>
                        <a:cubicBezTo>
                          <a:pt x="505" y="678"/>
                          <a:pt x="506" y="678"/>
                          <a:pt x="508" y="677"/>
                        </a:cubicBezTo>
                        <a:cubicBezTo>
                          <a:pt x="521" y="707"/>
                          <a:pt x="521" y="707"/>
                          <a:pt x="521" y="707"/>
                        </a:cubicBezTo>
                        <a:cubicBezTo>
                          <a:pt x="520" y="708"/>
                          <a:pt x="518" y="709"/>
                          <a:pt x="517" y="709"/>
                        </a:cubicBezTo>
                        <a:close/>
                        <a:moveTo>
                          <a:pt x="526" y="705"/>
                        </a:moveTo>
                        <a:cubicBezTo>
                          <a:pt x="512" y="675"/>
                          <a:pt x="512" y="675"/>
                          <a:pt x="512" y="675"/>
                        </a:cubicBezTo>
                        <a:cubicBezTo>
                          <a:pt x="513" y="675"/>
                          <a:pt x="514" y="674"/>
                          <a:pt x="516" y="673"/>
                        </a:cubicBezTo>
                        <a:cubicBezTo>
                          <a:pt x="530" y="703"/>
                          <a:pt x="530" y="703"/>
                          <a:pt x="530" y="703"/>
                        </a:cubicBezTo>
                        <a:cubicBezTo>
                          <a:pt x="529" y="704"/>
                          <a:pt x="527" y="705"/>
                          <a:pt x="526" y="705"/>
                        </a:cubicBezTo>
                        <a:close/>
                        <a:moveTo>
                          <a:pt x="214" y="705"/>
                        </a:moveTo>
                        <a:cubicBezTo>
                          <a:pt x="212" y="705"/>
                          <a:pt x="211" y="704"/>
                          <a:pt x="209" y="703"/>
                        </a:cubicBezTo>
                        <a:cubicBezTo>
                          <a:pt x="224" y="673"/>
                          <a:pt x="224" y="673"/>
                          <a:pt x="224" y="673"/>
                        </a:cubicBezTo>
                        <a:cubicBezTo>
                          <a:pt x="225" y="674"/>
                          <a:pt x="227" y="675"/>
                          <a:pt x="228" y="675"/>
                        </a:cubicBezTo>
                        <a:lnTo>
                          <a:pt x="214" y="705"/>
                        </a:lnTo>
                        <a:close/>
                        <a:moveTo>
                          <a:pt x="534" y="701"/>
                        </a:moveTo>
                        <a:cubicBezTo>
                          <a:pt x="520" y="671"/>
                          <a:pt x="520" y="671"/>
                          <a:pt x="520" y="671"/>
                        </a:cubicBezTo>
                        <a:cubicBezTo>
                          <a:pt x="521" y="671"/>
                          <a:pt x="522" y="670"/>
                          <a:pt x="524" y="669"/>
                        </a:cubicBezTo>
                        <a:cubicBezTo>
                          <a:pt x="539" y="699"/>
                          <a:pt x="539" y="699"/>
                          <a:pt x="539" y="699"/>
                        </a:cubicBezTo>
                        <a:cubicBezTo>
                          <a:pt x="537" y="700"/>
                          <a:pt x="536" y="700"/>
                          <a:pt x="534" y="701"/>
                        </a:cubicBezTo>
                        <a:close/>
                        <a:moveTo>
                          <a:pt x="205" y="701"/>
                        </a:moveTo>
                        <a:cubicBezTo>
                          <a:pt x="204" y="700"/>
                          <a:pt x="202" y="699"/>
                          <a:pt x="201" y="699"/>
                        </a:cubicBezTo>
                        <a:cubicBezTo>
                          <a:pt x="216" y="669"/>
                          <a:pt x="216" y="669"/>
                          <a:pt x="216" y="669"/>
                        </a:cubicBezTo>
                        <a:cubicBezTo>
                          <a:pt x="217" y="670"/>
                          <a:pt x="218" y="671"/>
                          <a:pt x="220" y="671"/>
                        </a:cubicBezTo>
                        <a:lnTo>
                          <a:pt x="205" y="701"/>
                        </a:lnTo>
                        <a:close/>
                        <a:moveTo>
                          <a:pt x="543" y="696"/>
                        </a:moveTo>
                        <a:cubicBezTo>
                          <a:pt x="528" y="667"/>
                          <a:pt x="528" y="667"/>
                          <a:pt x="528" y="667"/>
                        </a:cubicBezTo>
                        <a:cubicBezTo>
                          <a:pt x="529" y="667"/>
                          <a:pt x="530" y="666"/>
                          <a:pt x="532" y="665"/>
                        </a:cubicBezTo>
                        <a:cubicBezTo>
                          <a:pt x="548" y="694"/>
                          <a:pt x="548" y="694"/>
                          <a:pt x="548" y="694"/>
                        </a:cubicBezTo>
                        <a:cubicBezTo>
                          <a:pt x="546" y="695"/>
                          <a:pt x="545" y="696"/>
                          <a:pt x="543" y="696"/>
                        </a:cubicBezTo>
                        <a:close/>
                        <a:moveTo>
                          <a:pt x="196" y="696"/>
                        </a:moveTo>
                        <a:cubicBezTo>
                          <a:pt x="195" y="696"/>
                          <a:pt x="193" y="695"/>
                          <a:pt x="192" y="694"/>
                        </a:cubicBezTo>
                        <a:cubicBezTo>
                          <a:pt x="208" y="665"/>
                          <a:pt x="208" y="665"/>
                          <a:pt x="208" y="665"/>
                        </a:cubicBezTo>
                        <a:cubicBezTo>
                          <a:pt x="209" y="666"/>
                          <a:pt x="210" y="667"/>
                          <a:pt x="212" y="667"/>
                        </a:cubicBezTo>
                        <a:lnTo>
                          <a:pt x="196" y="696"/>
                        </a:lnTo>
                        <a:close/>
                        <a:moveTo>
                          <a:pt x="552" y="692"/>
                        </a:moveTo>
                        <a:cubicBezTo>
                          <a:pt x="536" y="663"/>
                          <a:pt x="536" y="663"/>
                          <a:pt x="536" y="663"/>
                        </a:cubicBezTo>
                        <a:cubicBezTo>
                          <a:pt x="537" y="662"/>
                          <a:pt x="538" y="662"/>
                          <a:pt x="539" y="661"/>
                        </a:cubicBezTo>
                        <a:cubicBezTo>
                          <a:pt x="556" y="689"/>
                          <a:pt x="556" y="689"/>
                          <a:pt x="556" y="689"/>
                        </a:cubicBezTo>
                        <a:cubicBezTo>
                          <a:pt x="555" y="690"/>
                          <a:pt x="553" y="691"/>
                          <a:pt x="552" y="692"/>
                        </a:cubicBezTo>
                        <a:close/>
                        <a:moveTo>
                          <a:pt x="188" y="692"/>
                        </a:moveTo>
                        <a:cubicBezTo>
                          <a:pt x="186" y="691"/>
                          <a:pt x="185" y="690"/>
                          <a:pt x="183" y="689"/>
                        </a:cubicBezTo>
                        <a:cubicBezTo>
                          <a:pt x="200" y="661"/>
                          <a:pt x="200" y="661"/>
                          <a:pt x="200" y="661"/>
                        </a:cubicBezTo>
                        <a:cubicBezTo>
                          <a:pt x="201" y="661"/>
                          <a:pt x="202" y="662"/>
                          <a:pt x="204" y="663"/>
                        </a:cubicBezTo>
                        <a:lnTo>
                          <a:pt x="188" y="692"/>
                        </a:lnTo>
                        <a:close/>
                        <a:moveTo>
                          <a:pt x="560" y="687"/>
                        </a:moveTo>
                        <a:cubicBezTo>
                          <a:pt x="543" y="658"/>
                          <a:pt x="543" y="658"/>
                          <a:pt x="543" y="658"/>
                        </a:cubicBezTo>
                        <a:cubicBezTo>
                          <a:pt x="545" y="658"/>
                          <a:pt x="546" y="657"/>
                          <a:pt x="547" y="656"/>
                        </a:cubicBezTo>
                        <a:cubicBezTo>
                          <a:pt x="565" y="684"/>
                          <a:pt x="565" y="684"/>
                          <a:pt x="565" y="684"/>
                        </a:cubicBezTo>
                        <a:cubicBezTo>
                          <a:pt x="563" y="685"/>
                          <a:pt x="562" y="686"/>
                          <a:pt x="560" y="687"/>
                        </a:cubicBezTo>
                        <a:close/>
                        <a:moveTo>
                          <a:pt x="179" y="687"/>
                        </a:moveTo>
                        <a:cubicBezTo>
                          <a:pt x="178" y="686"/>
                          <a:pt x="176" y="685"/>
                          <a:pt x="175" y="684"/>
                        </a:cubicBezTo>
                        <a:cubicBezTo>
                          <a:pt x="192" y="656"/>
                          <a:pt x="192" y="656"/>
                          <a:pt x="192" y="656"/>
                        </a:cubicBezTo>
                        <a:cubicBezTo>
                          <a:pt x="193" y="657"/>
                          <a:pt x="195" y="658"/>
                          <a:pt x="196" y="658"/>
                        </a:cubicBezTo>
                        <a:lnTo>
                          <a:pt x="179" y="687"/>
                        </a:lnTo>
                        <a:close/>
                        <a:moveTo>
                          <a:pt x="569" y="682"/>
                        </a:moveTo>
                        <a:cubicBezTo>
                          <a:pt x="551" y="654"/>
                          <a:pt x="551" y="654"/>
                          <a:pt x="551" y="654"/>
                        </a:cubicBezTo>
                        <a:cubicBezTo>
                          <a:pt x="552" y="653"/>
                          <a:pt x="553" y="652"/>
                          <a:pt x="555" y="651"/>
                        </a:cubicBezTo>
                        <a:cubicBezTo>
                          <a:pt x="573" y="679"/>
                          <a:pt x="573" y="679"/>
                          <a:pt x="573" y="679"/>
                        </a:cubicBezTo>
                        <a:cubicBezTo>
                          <a:pt x="572" y="680"/>
                          <a:pt x="570" y="681"/>
                          <a:pt x="569" y="682"/>
                        </a:cubicBezTo>
                        <a:close/>
                        <a:moveTo>
                          <a:pt x="171" y="681"/>
                        </a:moveTo>
                        <a:cubicBezTo>
                          <a:pt x="169" y="681"/>
                          <a:pt x="168" y="680"/>
                          <a:pt x="166" y="679"/>
                        </a:cubicBezTo>
                        <a:cubicBezTo>
                          <a:pt x="185" y="651"/>
                          <a:pt x="185" y="651"/>
                          <a:pt x="185" y="651"/>
                        </a:cubicBezTo>
                        <a:cubicBezTo>
                          <a:pt x="186" y="652"/>
                          <a:pt x="187" y="653"/>
                          <a:pt x="188" y="654"/>
                        </a:cubicBezTo>
                        <a:lnTo>
                          <a:pt x="171" y="681"/>
                        </a:lnTo>
                        <a:close/>
                        <a:moveTo>
                          <a:pt x="577" y="676"/>
                        </a:moveTo>
                        <a:cubicBezTo>
                          <a:pt x="558" y="649"/>
                          <a:pt x="558" y="649"/>
                          <a:pt x="558" y="649"/>
                        </a:cubicBezTo>
                        <a:cubicBezTo>
                          <a:pt x="560" y="648"/>
                          <a:pt x="561" y="647"/>
                          <a:pt x="562" y="646"/>
                        </a:cubicBezTo>
                        <a:cubicBezTo>
                          <a:pt x="581" y="673"/>
                          <a:pt x="581" y="673"/>
                          <a:pt x="581" y="673"/>
                        </a:cubicBezTo>
                        <a:cubicBezTo>
                          <a:pt x="580" y="674"/>
                          <a:pt x="578" y="675"/>
                          <a:pt x="577" y="676"/>
                        </a:cubicBezTo>
                        <a:close/>
                        <a:moveTo>
                          <a:pt x="162" y="676"/>
                        </a:moveTo>
                        <a:cubicBezTo>
                          <a:pt x="161" y="675"/>
                          <a:pt x="160" y="674"/>
                          <a:pt x="158" y="673"/>
                        </a:cubicBezTo>
                        <a:cubicBezTo>
                          <a:pt x="177" y="646"/>
                          <a:pt x="177" y="646"/>
                          <a:pt x="177" y="646"/>
                        </a:cubicBezTo>
                        <a:cubicBezTo>
                          <a:pt x="178" y="647"/>
                          <a:pt x="180" y="648"/>
                          <a:pt x="181" y="649"/>
                        </a:cubicBezTo>
                        <a:lnTo>
                          <a:pt x="162" y="676"/>
                        </a:lnTo>
                        <a:close/>
                        <a:moveTo>
                          <a:pt x="585" y="670"/>
                        </a:moveTo>
                        <a:cubicBezTo>
                          <a:pt x="566" y="644"/>
                          <a:pt x="566" y="644"/>
                          <a:pt x="566" y="644"/>
                        </a:cubicBezTo>
                        <a:cubicBezTo>
                          <a:pt x="567" y="643"/>
                          <a:pt x="568" y="642"/>
                          <a:pt x="569" y="641"/>
                        </a:cubicBezTo>
                        <a:cubicBezTo>
                          <a:pt x="589" y="668"/>
                          <a:pt x="589" y="668"/>
                          <a:pt x="589" y="668"/>
                        </a:cubicBezTo>
                        <a:cubicBezTo>
                          <a:pt x="588" y="669"/>
                          <a:pt x="586" y="670"/>
                          <a:pt x="585" y="670"/>
                        </a:cubicBezTo>
                        <a:close/>
                        <a:moveTo>
                          <a:pt x="154" y="670"/>
                        </a:moveTo>
                        <a:cubicBezTo>
                          <a:pt x="153" y="669"/>
                          <a:pt x="151" y="668"/>
                          <a:pt x="150" y="667"/>
                        </a:cubicBezTo>
                        <a:cubicBezTo>
                          <a:pt x="170" y="641"/>
                          <a:pt x="170" y="641"/>
                          <a:pt x="170" y="641"/>
                        </a:cubicBezTo>
                        <a:cubicBezTo>
                          <a:pt x="171" y="642"/>
                          <a:pt x="172" y="643"/>
                          <a:pt x="173" y="643"/>
                        </a:cubicBezTo>
                        <a:lnTo>
                          <a:pt x="154" y="670"/>
                        </a:lnTo>
                        <a:close/>
                        <a:moveTo>
                          <a:pt x="593" y="665"/>
                        </a:moveTo>
                        <a:cubicBezTo>
                          <a:pt x="573" y="638"/>
                          <a:pt x="573" y="638"/>
                          <a:pt x="573" y="638"/>
                        </a:cubicBezTo>
                        <a:cubicBezTo>
                          <a:pt x="574" y="637"/>
                          <a:pt x="575" y="636"/>
                          <a:pt x="577" y="636"/>
                        </a:cubicBezTo>
                        <a:cubicBezTo>
                          <a:pt x="597" y="662"/>
                          <a:pt x="597" y="662"/>
                          <a:pt x="597" y="662"/>
                        </a:cubicBezTo>
                        <a:cubicBezTo>
                          <a:pt x="596" y="663"/>
                          <a:pt x="594" y="664"/>
                          <a:pt x="593" y="665"/>
                        </a:cubicBezTo>
                        <a:close/>
                        <a:moveTo>
                          <a:pt x="146" y="664"/>
                        </a:moveTo>
                        <a:cubicBezTo>
                          <a:pt x="145" y="663"/>
                          <a:pt x="144" y="662"/>
                          <a:pt x="142" y="661"/>
                        </a:cubicBezTo>
                        <a:cubicBezTo>
                          <a:pt x="163" y="635"/>
                          <a:pt x="163" y="635"/>
                          <a:pt x="163" y="635"/>
                        </a:cubicBezTo>
                        <a:cubicBezTo>
                          <a:pt x="164" y="636"/>
                          <a:pt x="165" y="637"/>
                          <a:pt x="166" y="638"/>
                        </a:cubicBezTo>
                        <a:lnTo>
                          <a:pt x="146" y="664"/>
                        </a:lnTo>
                        <a:close/>
                        <a:moveTo>
                          <a:pt x="601" y="659"/>
                        </a:moveTo>
                        <a:cubicBezTo>
                          <a:pt x="580" y="633"/>
                          <a:pt x="580" y="633"/>
                          <a:pt x="580" y="633"/>
                        </a:cubicBezTo>
                        <a:cubicBezTo>
                          <a:pt x="581" y="632"/>
                          <a:pt x="583" y="631"/>
                          <a:pt x="584" y="630"/>
                        </a:cubicBezTo>
                        <a:cubicBezTo>
                          <a:pt x="605" y="655"/>
                          <a:pt x="605" y="655"/>
                          <a:pt x="605" y="655"/>
                        </a:cubicBezTo>
                        <a:cubicBezTo>
                          <a:pt x="603" y="656"/>
                          <a:pt x="602" y="658"/>
                          <a:pt x="601" y="659"/>
                        </a:cubicBezTo>
                        <a:close/>
                        <a:moveTo>
                          <a:pt x="138" y="658"/>
                        </a:moveTo>
                        <a:cubicBezTo>
                          <a:pt x="137" y="657"/>
                          <a:pt x="136" y="656"/>
                          <a:pt x="135" y="655"/>
                        </a:cubicBezTo>
                        <a:cubicBezTo>
                          <a:pt x="156" y="630"/>
                          <a:pt x="156" y="630"/>
                          <a:pt x="156" y="630"/>
                        </a:cubicBezTo>
                        <a:cubicBezTo>
                          <a:pt x="157" y="631"/>
                          <a:pt x="158" y="632"/>
                          <a:pt x="159" y="633"/>
                        </a:cubicBezTo>
                        <a:lnTo>
                          <a:pt x="138" y="658"/>
                        </a:lnTo>
                        <a:close/>
                        <a:moveTo>
                          <a:pt x="608" y="652"/>
                        </a:moveTo>
                        <a:cubicBezTo>
                          <a:pt x="587" y="627"/>
                          <a:pt x="587" y="627"/>
                          <a:pt x="587" y="627"/>
                        </a:cubicBezTo>
                        <a:cubicBezTo>
                          <a:pt x="588" y="626"/>
                          <a:pt x="589" y="625"/>
                          <a:pt x="591" y="624"/>
                        </a:cubicBezTo>
                        <a:cubicBezTo>
                          <a:pt x="612" y="649"/>
                          <a:pt x="612" y="649"/>
                          <a:pt x="612" y="649"/>
                        </a:cubicBezTo>
                        <a:cubicBezTo>
                          <a:pt x="611" y="650"/>
                          <a:pt x="610" y="651"/>
                          <a:pt x="608" y="652"/>
                        </a:cubicBezTo>
                        <a:close/>
                        <a:moveTo>
                          <a:pt x="131" y="652"/>
                        </a:moveTo>
                        <a:cubicBezTo>
                          <a:pt x="129" y="651"/>
                          <a:pt x="128" y="650"/>
                          <a:pt x="127" y="649"/>
                        </a:cubicBezTo>
                        <a:cubicBezTo>
                          <a:pt x="149" y="624"/>
                          <a:pt x="149" y="624"/>
                          <a:pt x="149" y="624"/>
                        </a:cubicBezTo>
                        <a:cubicBezTo>
                          <a:pt x="150" y="625"/>
                          <a:pt x="151" y="626"/>
                          <a:pt x="152" y="627"/>
                        </a:cubicBezTo>
                        <a:lnTo>
                          <a:pt x="131" y="652"/>
                        </a:lnTo>
                        <a:close/>
                        <a:moveTo>
                          <a:pt x="616" y="646"/>
                        </a:moveTo>
                        <a:cubicBezTo>
                          <a:pt x="594" y="621"/>
                          <a:pt x="594" y="621"/>
                          <a:pt x="594" y="621"/>
                        </a:cubicBezTo>
                        <a:cubicBezTo>
                          <a:pt x="595" y="620"/>
                          <a:pt x="596" y="619"/>
                          <a:pt x="597" y="618"/>
                        </a:cubicBezTo>
                        <a:cubicBezTo>
                          <a:pt x="620" y="642"/>
                          <a:pt x="620" y="642"/>
                          <a:pt x="620" y="642"/>
                        </a:cubicBezTo>
                        <a:cubicBezTo>
                          <a:pt x="618" y="644"/>
                          <a:pt x="617" y="645"/>
                          <a:pt x="616" y="646"/>
                        </a:cubicBezTo>
                        <a:close/>
                        <a:moveTo>
                          <a:pt x="123" y="646"/>
                        </a:moveTo>
                        <a:cubicBezTo>
                          <a:pt x="122" y="644"/>
                          <a:pt x="121" y="643"/>
                          <a:pt x="120" y="642"/>
                        </a:cubicBezTo>
                        <a:cubicBezTo>
                          <a:pt x="142" y="618"/>
                          <a:pt x="142" y="618"/>
                          <a:pt x="142" y="618"/>
                        </a:cubicBezTo>
                        <a:cubicBezTo>
                          <a:pt x="143" y="619"/>
                          <a:pt x="144" y="620"/>
                          <a:pt x="145" y="621"/>
                        </a:cubicBezTo>
                        <a:lnTo>
                          <a:pt x="123" y="646"/>
                        </a:lnTo>
                        <a:close/>
                        <a:moveTo>
                          <a:pt x="623" y="639"/>
                        </a:moveTo>
                        <a:cubicBezTo>
                          <a:pt x="601" y="615"/>
                          <a:pt x="601" y="615"/>
                          <a:pt x="601" y="615"/>
                        </a:cubicBezTo>
                        <a:cubicBezTo>
                          <a:pt x="602" y="614"/>
                          <a:pt x="603" y="613"/>
                          <a:pt x="604" y="612"/>
                        </a:cubicBezTo>
                        <a:cubicBezTo>
                          <a:pt x="627" y="636"/>
                          <a:pt x="627" y="636"/>
                          <a:pt x="627" y="636"/>
                        </a:cubicBezTo>
                        <a:cubicBezTo>
                          <a:pt x="626" y="637"/>
                          <a:pt x="624" y="638"/>
                          <a:pt x="623" y="639"/>
                        </a:cubicBezTo>
                        <a:close/>
                        <a:moveTo>
                          <a:pt x="116" y="639"/>
                        </a:moveTo>
                        <a:cubicBezTo>
                          <a:pt x="115" y="638"/>
                          <a:pt x="114" y="637"/>
                          <a:pt x="112" y="635"/>
                        </a:cubicBezTo>
                        <a:cubicBezTo>
                          <a:pt x="135" y="612"/>
                          <a:pt x="135" y="612"/>
                          <a:pt x="135" y="612"/>
                        </a:cubicBezTo>
                        <a:cubicBezTo>
                          <a:pt x="136" y="613"/>
                          <a:pt x="138" y="614"/>
                          <a:pt x="139" y="615"/>
                        </a:cubicBezTo>
                        <a:lnTo>
                          <a:pt x="116" y="639"/>
                        </a:lnTo>
                        <a:close/>
                        <a:moveTo>
                          <a:pt x="630" y="632"/>
                        </a:moveTo>
                        <a:cubicBezTo>
                          <a:pt x="607" y="609"/>
                          <a:pt x="607" y="609"/>
                          <a:pt x="607" y="609"/>
                        </a:cubicBezTo>
                        <a:cubicBezTo>
                          <a:pt x="608" y="608"/>
                          <a:pt x="609" y="607"/>
                          <a:pt x="610" y="606"/>
                        </a:cubicBezTo>
                        <a:cubicBezTo>
                          <a:pt x="634" y="629"/>
                          <a:pt x="634" y="629"/>
                          <a:pt x="634" y="629"/>
                        </a:cubicBezTo>
                        <a:cubicBezTo>
                          <a:pt x="633" y="630"/>
                          <a:pt x="631" y="631"/>
                          <a:pt x="630" y="632"/>
                        </a:cubicBezTo>
                        <a:close/>
                        <a:moveTo>
                          <a:pt x="109" y="632"/>
                        </a:moveTo>
                        <a:cubicBezTo>
                          <a:pt x="108" y="631"/>
                          <a:pt x="107" y="630"/>
                          <a:pt x="105" y="628"/>
                        </a:cubicBezTo>
                        <a:cubicBezTo>
                          <a:pt x="129" y="605"/>
                          <a:pt x="129" y="605"/>
                          <a:pt x="129" y="605"/>
                        </a:cubicBezTo>
                        <a:cubicBezTo>
                          <a:pt x="130" y="606"/>
                          <a:pt x="131" y="607"/>
                          <a:pt x="132" y="609"/>
                        </a:cubicBezTo>
                        <a:lnTo>
                          <a:pt x="109" y="632"/>
                        </a:lnTo>
                        <a:close/>
                        <a:moveTo>
                          <a:pt x="637" y="625"/>
                        </a:moveTo>
                        <a:cubicBezTo>
                          <a:pt x="613" y="602"/>
                          <a:pt x="613" y="602"/>
                          <a:pt x="613" y="602"/>
                        </a:cubicBezTo>
                        <a:cubicBezTo>
                          <a:pt x="614" y="601"/>
                          <a:pt x="615" y="600"/>
                          <a:pt x="616" y="599"/>
                        </a:cubicBezTo>
                        <a:cubicBezTo>
                          <a:pt x="641" y="622"/>
                          <a:pt x="641" y="622"/>
                          <a:pt x="641" y="622"/>
                        </a:cubicBezTo>
                        <a:cubicBezTo>
                          <a:pt x="640" y="623"/>
                          <a:pt x="638" y="624"/>
                          <a:pt x="637" y="625"/>
                        </a:cubicBezTo>
                        <a:close/>
                        <a:moveTo>
                          <a:pt x="102" y="625"/>
                        </a:moveTo>
                        <a:cubicBezTo>
                          <a:pt x="101" y="624"/>
                          <a:pt x="100" y="623"/>
                          <a:pt x="99" y="621"/>
                        </a:cubicBezTo>
                        <a:cubicBezTo>
                          <a:pt x="123" y="599"/>
                          <a:pt x="123" y="599"/>
                          <a:pt x="123" y="599"/>
                        </a:cubicBezTo>
                        <a:cubicBezTo>
                          <a:pt x="124" y="600"/>
                          <a:pt x="125" y="601"/>
                          <a:pt x="126" y="602"/>
                        </a:cubicBezTo>
                        <a:lnTo>
                          <a:pt x="102" y="625"/>
                        </a:lnTo>
                        <a:close/>
                        <a:moveTo>
                          <a:pt x="644" y="618"/>
                        </a:moveTo>
                        <a:cubicBezTo>
                          <a:pt x="620" y="596"/>
                          <a:pt x="620" y="596"/>
                          <a:pt x="620" y="596"/>
                        </a:cubicBezTo>
                        <a:cubicBezTo>
                          <a:pt x="621" y="595"/>
                          <a:pt x="622" y="594"/>
                          <a:pt x="623" y="592"/>
                        </a:cubicBezTo>
                        <a:cubicBezTo>
                          <a:pt x="647" y="614"/>
                          <a:pt x="647" y="614"/>
                          <a:pt x="647" y="614"/>
                        </a:cubicBezTo>
                        <a:cubicBezTo>
                          <a:pt x="646" y="616"/>
                          <a:pt x="645" y="617"/>
                          <a:pt x="644" y="618"/>
                        </a:cubicBezTo>
                        <a:close/>
                        <a:moveTo>
                          <a:pt x="95" y="618"/>
                        </a:moveTo>
                        <a:cubicBezTo>
                          <a:pt x="94" y="616"/>
                          <a:pt x="93" y="615"/>
                          <a:pt x="92" y="614"/>
                        </a:cubicBezTo>
                        <a:cubicBezTo>
                          <a:pt x="117" y="592"/>
                          <a:pt x="117" y="592"/>
                          <a:pt x="117" y="592"/>
                        </a:cubicBezTo>
                        <a:cubicBezTo>
                          <a:pt x="118" y="593"/>
                          <a:pt x="119" y="594"/>
                          <a:pt x="120" y="596"/>
                        </a:cubicBezTo>
                        <a:lnTo>
                          <a:pt x="95" y="618"/>
                        </a:lnTo>
                        <a:close/>
                        <a:moveTo>
                          <a:pt x="651" y="611"/>
                        </a:moveTo>
                        <a:cubicBezTo>
                          <a:pt x="625" y="589"/>
                          <a:pt x="625" y="589"/>
                          <a:pt x="625" y="589"/>
                        </a:cubicBezTo>
                        <a:cubicBezTo>
                          <a:pt x="626" y="588"/>
                          <a:pt x="627" y="587"/>
                          <a:pt x="628" y="586"/>
                        </a:cubicBezTo>
                        <a:cubicBezTo>
                          <a:pt x="654" y="607"/>
                          <a:pt x="654" y="607"/>
                          <a:pt x="654" y="607"/>
                        </a:cubicBezTo>
                        <a:cubicBezTo>
                          <a:pt x="653" y="608"/>
                          <a:pt x="652" y="609"/>
                          <a:pt x="651" y="611"/>
                        </a:cubicBezTo>
                        <a:close/>
                        <a:moveTo>
                          <a:pt x="89" y="610"/>
                        </a:moveTo>
                        <a:cubicBezTo>
                          <a:pt x="88" y="609"/>
                          <a:pt x="87" y="608"/>
                          <a:pt x="86" y="606"/>
                        </a:cubicBezTo>
                        <a:cubicBezTo>
                          <a:pt x="111" y="585"/>
                          <a:pt x="111" y="585"/>
                          <a:pt x="111" y="585"/>
                        </a:cubicBezTo>
                        <a:cubicBezTo>
                          <a:pt x="112" y="586"/>
                          <a:pt x="113" y="588"/>
                          <a:pt x="114" y="589"/>
                        </a:cubicBezTo>
                        <a:lnTo>
                          <a:pt x="89" y="610"/>
                        </a:lnTo>
                        <a:close/>
                        <a:moveTo>
                          <a:pt x="657" y="603"/>
                        </a:moveTo>
                        <a:cubicBezTo>
                          <a:pt x="631" y="582"/>
                          <a:pt x="631" y="582"/>
                          <a:pt x="631" y="582"/>
                        </a:cubicBezTo>
                        <a:cubicBezTo>
                          <a:pt x="632" y="581"/>
                          <a:pt x="633" y="580"/>
                          <a:pt x="634" y="579"/>
                        </a:cubicBezTo>
                        <a:cubicBezTo>
                          <a:pt x="660" y="599"/>
                          <a:pt x="660" y="599"/>
                          <a:pt x="660" y="599"/>
                        </a:cubicBezTo>
                        <a:cubicBezTo>
                          <a:pt x="659" y="600"/>
                          <a:pt x="658" y="602"/>
                          <a:pt x="657" y="603"/>
                        </a:cubicBezTo>
                        <a:close/>
                        <a:moveTo>
                          <a:pt x="82" y="603"/>
                        </a:moveTo>
                        <a:cubicBezTo>
                          <a:pt x="81" y="601"/>
                          <a:pt x="80" y="600"/>
                          <a:pt x="79" y="599"/>
                        </a:cubicBezTo>
                        <a:cubicBezTo>
                          <a:pt x="105" y="578"/>
                          <a:pt x="105" y="578"/>
                          <a:pt x="105" y="578"/>
                        </a:cubicBezTo>
                        <a:cubicBezTo>
                          <a:pt x="106" y="580"/>
                          <a:pt x="107" y="581"/>
                          <a:pt x="108" y="582"/>
                        </a:cubicBezTo>
                        <a:lnTo>
                          <a:pt x="82" y="603"/>
                        </a:lnTo>
                        <a:close/>
                        <a:moveTo>
                          <a:pt x="663" y="595"/>
                        </a:moveTo>
                        <a:cubicBezTo>
                          <a:pt x="637" y="575"/>
                          <a:pt x="637" y="575"/>
                          <a:pt x="637" y="575"/>
                        </a:cubicBezTo>
                        <a:cubicBezTo>
                          <a:pt x="638" y="574"/>
                          <a:pt x="639" y="573"/>
                          <a:pt x="640" y="571"/>
                        </a:cubicBezTo>
                        <a:cubicBezTo>
                          <a:pt x="666" y="591"/>
                          <a:pt x="666" y="591"/>
                          <a:pt x="666" y="591"/>
                        </a:cubicBezTo>
                        <a:cubicBezTo>
                          <a:pt x="665" y="593"/>
                          <a:pt x="664" y="594"/>
                          <a:pt x="663" y="595"/>
                        </a:cubicBezTo>
                        <a:close/>
                        <a:moveTo>
                          <a:pt x="76" y="595"/>
                        </a:moveTo>
                        <a:cubicBezTo>
                          <a:pt x="75" y="594"/>
                          <a:pt x="74" y="592"/>
                          <a:pt x="73" y="591"/>
                        </a:cubicBezTo>
                        <a:cubicBezTo>
                          <a:pt x="100" y="571"/>
                          <a:pt x="100" y="571"/>
                          <a:pt x="100" y="571"/>
                        </a:cubicBezTo>
                        <a:cubicBezTo>
                          <a:pt x="101" y="572"/>
                          <a:pt x="102" y="574"/>
                          <a:pt x="102" y="575"/>
                        </a:cubicBezTo>
                        <a:lnTo>
                          <a:pt x="76" y="595"/>
                        </a:lnTo>
                        <a:close/>
                        <a:moveTo>
                          <a:pt x="669" y="587"/>
                        </a:moveTo>
                        <a:cubicBezTo>
                          <a:pt x="642" y="568"/>
                          <a:pt x="642" y="568"/>
                          <a:pt x="642" y="568"/>
                        </a:cubicBezTo>
                        <a:cubicBezTo>
                          <a:pt x="643" y="567"/>
                          <a:pt x="644" y="565"/>
                          <a:pt x="645" y="564"/>
                        </a:cubicBezTo>
                        <a:cubicBezTo>
                          <a:pt x="672" y="583"/>
                          <a:pt x="672" y="583"/>
                          <a:pt x="672" y="583"/>
                        </a:cubicBezTo>
                        <a:cubicBezTo>
                          <a:pt x="671" y="585"/>
                          <a:pt x="670" y="586"/>
                          <a:pt x="669" y="587"/>
                        </a:cubicBezTo>
                        <a:close/>
                        <a:moveTo>
                          <a:pt x="70" y="587"/>
                        </a:moveTo>
                        <a:cubicBezTo>
                          <a:pt x="69" y="586"/>
                          <a:pt x="68" y="584"/>
                          <a:pt x="67" y="583"/>
                        </a:cubicBezTo>
                        <a:cubicBezTo>
                          <a:pt x="94" y="564"/>
                          <a:pt x="94" y="564"/>
                          <a:pt x="94" y="564"/>
                        </a:cubicBezTo>
                        <a:cubicBezTo>
                          <a:pt x="95" y="565"/>
                          <a:pt x="96" y="566"/>
                          <a:pt x="97" y="568"/>
                        </a:cubicBezTo>
                        <a:lnTo>
                          <a:pt x="70" y="587"/>
                        </a:lnTo>
                        <a:close/>
                        <a:moveTo>
                          <a:pt x="675" y="579"/>
                        </a:moveTo>
                        <a:cubicBezTo>
                          <a:pt x="647" y="560"/>
                          <a:pt x="647" y="560"/>
                          <a:pt x="647" y="560"/>
                        </a:cubicBezTo>
                        <a:cubicBezTo>
                          <a:pt x="648" y="559"/>
                          <a:pt x="649" y="558"/>
                          <a:pt x="650" y="557"/>
                        </a:cubicBezTo>
                        <a:cubicBezTo>
                          <a:pt x="677" y="575"/>
                          <a:pt x="677" y="575"/>
                          <a:pt x="677" y="575"/>
                        </a:cubicBezTo>
                        <a:cubicBezTo>
                          <a:pt x="677" y="576"/>
                          <a:pt x="676" y="578"/>
                          <a:pt x="675" y="579"/>
                        </a:cubicBezTo>
                        <a:close/>
                        <a:moveTo>
                          <a:pt x="65" y="579"/>
                        </a:moveTo>
                        <a:cubicBezTo>
                          <a:pt x="64" y="578"/>
                          <a:pt x="63" y="576"/>
                          <a:pt x="62" y="575"/>
                        </a:cubicBezTo>
                        <a:cubicBezTo>
                          <a:pt x="89" y="557"/>
                          <a:pt x="89" y="557"/>
                          <a:pt x="89" y="557"/>
                        </a:cubicBezTo>
                        <a:cubicBezTo>
                          <a:pt x="90" y="558"/>
                          <a:pt x="91" y="559"/>
                          <a:pt x="92" y="560"/>
                        </a:cubicBezTo>
                        <a:lnTo>
                          <a:pt x="65" y="579"/>
                        </a:lnTo>
                        <a:close/>
                        <a:moveTo>
                          <a:pt x="680" y="571"/>
                        </a:moveTo>
                        <a:cubicBezTo>
                          <a:pt x="653" y="553"/>
                          <a:pt x="653" y="553"/>
                          <a:pt x="653" y="553"/>
                        </a:cubicBezTo>
                        <a:cubicBezTo>
                          <a:pt x="653" y="552"/>
                          <a:pt x="654" y="550"/>
                          <a:pt x="655" y="549"/>
                        </a:cubicBezTo>
                        <a:cubicBezTo>
                          <a:pt x="683" y="567"/>
                          <a:pt x="683" y="567"/>
                          <a:pt x="683" y="567"/>
                        </a:cubicBezTo>
                        <a:cubicBezTo>
                          <a:pt x="682" y="568"/>
                          <a:pt x="681" y="570"/>
                          <a:pt x="680" y="571"/>
                        </a:cubicBezTo>
                        <a:close/>
                        <a:moveTo>
                          <a:pt x="59" y="571"/>
                        </a:moveTo>
                        <a:cubicBezTo>
                          <a:pt x="58" y="569"/>
                          <a:pt x="57" y="568"/>
                          <a:pt x="56" y="567"/>
                        </a:cubicBezTo>
                        <a:cubicBezTo>
                          <a:pt x="84" y="549"/>
                          <a:pt x="84" y="549"/>
                          <a:pt x="84" y="549"/>
                        </a:cubicBezTo>
                        <a:cubicBezTo>
                          <a:pt x="85" y="550"/>
                          <a:pt x="86" y="551"/>
                          <a:pt x="87" y="553"/>
                        </a:cubicBezTo>
                        <a:lnTo>
                          <a:pt x="59" y="571"/>
                        </a:lnTo>
                        <a:close/>
                        <a:moveTo>
                          <a:pt x="685" y="563"/>
                        </a:moveTo>
                        <a:cubicBezTo>
                          <a:pt x="657" y="545"/>
                          <a:pt x="657" y="545"/>
                          <a:pt x="657" y="545"/>
                        </a:cubicBezTo>
                        <a:cubicBezTo>
                          <a:pt x="658" y="544"/>
                          <a:pt x="659" y="543"/>
                          <a:pt x="660" y="541"/>
                        </a:cubicBezTo>
                        <a:cubicBezTo>
                          <a:pt x="688" y="558"/>
                          <a:pt x="688" y="558"/>
                          <a:pt x="688" y="558"/>
                        </a:cubicBezTo>
                        <a:cubicBezTo>
                          <a:pt x="687" y="560"/>
                          <a:pt x="686" y="561"/>
                          <a:pt x="685" y="563"/>
                        </a:cubicBezTo>
                        <a:close/>
                        <a:moveTo>
                          <a:pt x="54" y="562"/>
                        </a:moveTo>
                        <a:cubicBezTo>
                          <a:pt x="53" y="561"/>
                          <a:pt x="52" y="560"/>
                          <a:pt x="51" y="558"/>
                        </a:cubicBezTo>
                        <a:cubicBezTo>
                          <a:pt x="80" y="541"/>
                          <a:pt x="80" y="541"/>
                          <a:pt x="80" y="541"/>
                        </a:cubicBezTo>
                        <a:cubicBezTo>
                          <a:pt x="81" y="543"/>
                          <a:pt x="81" y="544"/>
                          <a:pt x="82" y="545"/>
                        </a:cubicBezTo>
                        <a:lnTo>
                          <a:pt x="54" y="562"/>
                        </a:lnTo>
                        <a:close/>
                        <a:moveTo>
                          <a:pt x="691" y="554"/>
                        </a:moveTo>
                        <a:cubicBezTo>
                          <a:pt x="662" y="538"/>
                          <a:pt x="662" y="538"/>
                          <a:pt x="662" y="538"/>
                        </a:cubicBezTo>
                        <a:cubicBezTo>
                          <a:pt x="663" y="536"/>
                          <a:pt x="663" y="535"/>
                          <a:pt x="664" y="534"/>
                        </a:cubicBezTo>
                        <a:cubicBezTo>
                          <a:pt x="693" y="550"/>
                          <a:pt x="693" y="550"/>
                          <a:pt x="693" y="550"/>
                        </a:cubicBezTo>
                        <a:cubicBezTo>
                          <a:pt x="692" y="551"/>
                          <a:pt x="691" y="553"/>
                          <a:pt x="691" y="554"/>
                        </a:cubicBezTo>
                        <a:close/>
                        <a:moveTo>
                          <a:pt x="49" y="554"/>
                        </a:moveTo>
                        <a:cubicBezTo>
                          <a:pt x="48" y="552"/>
                          <a:pt x="47" y="551"/>
                          <a:pt x="46" y="550"/>
                        </a:cubicBezTo>
                        <a:cubicBezTo>
                          <a:pt x="75" y="534"/>
                          <a:pt x="75" y="534"/>
                          <a:pt x="75" y="534"/>
                        </a:cubicBezTo>
                        <a:cubicBezTo>
                          <a:pt x="76" y="535"/>
                          <a:pt x="77" y="536"/>
                          <a:pt x="77" y="537"/>
                        </a:cubicBezTo>
                        <a:lnTo>
                          <a:pt x="49" y="554"/>
                        </a:lnTo>
                        <a:close/>
                        <a:moveTo>
                          <a:pt x="695" y="545"/>
                        </a:moveTo>
                        <a:cubicBezTo>
                          <a:pt x="666" y="530"/>
                          <a:pt x="666" y="530"/>
                          <a:pt x="666" y="530"/>
                        </a:cubicBezTo>
                        <a:cubicBezTo>
                          <a:pt x="667" y="528"/>
                          <a:pt x="668" y="527"/>
                          <a:pt x="668" y="526"/>
                        </a:cubicBezTo>
                        <a:cubicBezTo>
                          <a:pt x="698" y="541"/>
                          <a:pt x="698" y="541"/>
                          <a:pt x="698" y="541"/>
                        </a:cubicBezTo>
                        <a:cubicBezTo>
                          <a:pt x="697" y="543"/>
                          <a:pt x="696" y="544"/>
                          <a:pt x="695" y="545"/>
                        </a:cubicBezTo>
                        <a:close/>
                        <a:moveTo>
                          <a:pt x="44" y="545"/>
                        </a:moveTo>
                        <a:cubicBezTo>
                          <a:pt x="43" y="544"/>
                          <a:pt x="42" y="542"/>
                          <a:pt x="42" y="541"/>
                        </a:cubicBezTo>
                        <a:cubicBezTo>
                          <a:pt x="71" y="526"/>
                          <a:pt x="71" y="526"/>
                          <a:pt x="71" y="526"/>
                        </a:cubicBezTo>
                        <a:cubicBezTo>
                          <a:pt x="72" y="527"/>
                          <a:pt x="72" y="528"/>
                          <a:pt x="73" y="530"/>
                        </a:cubicBezTo>
                        <a:lnTo>
                          <a:pt x="44" y="545"/>
                        </a:lnTo>
                        <a:close/>
                        <a:moveTo>
                          <a:pt x="700" y="537"/>
                        </a:moveTo>
                        <a:cubicBezTo>
                          <a:pt x="671" y="522"/>
                          <a:pt x="671" y="522"/>
                          <a:pt x="671" y="522"/>
                        </a:cubicBezTo>
                        <a:cubicBezTo>
                          <a:pt x="671" y="520"/>
                          <a:pt x="672" y="519"/>
                          <a:pt x="673" y="518"/>
                        </a:cubicBezTo>
                        <a:cubicBezTo>
                          <a:pt x="702" y="532"/>
                          <a:pt x="702" y="532"/>
                          <a:pt x="702" y="532"/>
                        </a:cubicBezTo>
                        <a:cubicBezTo>
                          <a:pt x="701" y="534"/>
                          <a:pt x="701" y="535"/>
                          <a:pt x="700" y="537"/>
                        </a:cubicBezTo>
                        <a:close/>
                        <a:moveTo>
                          <a:pt x="39" y="537"/>
                        </a:moveTo>
                        <a:cubicBezTo>
                          <a:pt x="39" y="535"/>
                          <a:pt x="38" y="534"/>
                          <a:pt x="37" y="532"/>
                        </a:cubicBezTo>
                        <a:cubicBezTo>
                          <a:pt x="67" y="518"/>
                          <a:pt x="67" y="518"/>
                          <a:pt x="67" y="518"/>
                        </a:cubicBezTo>
                        <a:cubicBezTo>
                          <a:pt x="68" y="519"/>
                          <a:pt x="68" y="520"/>
                          <a:pt x="69" y="522"/>
                        </a:cubicBezTo>
                        <a:lnTo>
                          <a:pt x="39" y="537"/>
                        </a:lnTo>
                        <a:close/>
                        <a:moveTo>
                          <a:pt x="704" y="528"/>
                        </a:moveTo>
                        <a:cubicBezTo>
                          <a:pt x="674" y="514"/>
                          <a:pt x="674" y="514"/>
                          <a:pt x="674" y="514"/>
                        </a:cubicBezTo>
                        <a:cubicBezTo>
                          <a:pt x="675" y="512"/>
                          <a:pt x="676" y="511"/>
                          <a:pt x="676" y="510"/>
                        </a:cubicBezTo>
                        <a:cubicBezTo>
                          <a:pt x="706" y="523"/>
                          <a:pt x="706" y="523"/>
                          <a:pt x="706" y="523"/>
                        </a:cubicBezTo>
                        <a:cubicBezTo>
                          <a:pt x="706" y="525"/>
                          <a:pt x="705" y="526"/>
                          <a:pt x="704" y="528"/>
                        </a:cubicBezTo>
                        <a:close/>
                        <a:moveTo>
                          <a:pt x="35" y="528"/>
                        </a:moveTo>
                        <a:cubicBezTo>
                          <a:pt x="34" y="526"/>
                          <a:pt x="34" y="525"/>
                          <a:pt x="33" y="523"/>
                        </a:cubicBezTo>
                        <a:cubicBezTo>
                          <a:pt x="63" y="509"/>
                          <a:pt x="63" y="509"/>
                          <a:pt x="63" y="509"/>
                        </a:cubicBezTo>
                        <a:cubicBezTo>
                          <a:pt x="64" y="511"/>
                          <a:pt x="64" y="512"/>
                          <a:pt x="65" y="514"/>
                        </a:cubicBezTo>
                        <a:lnTo>
                          <a:pt x="35" y="528"/>
                        </a:lnTo>
                        <a:close/>
                        <a:moveTo>
                          <a:pt x="31" y="519"/>
                        </a:moveTo>
                        <a:cubicBezTo>
                          <a:pt x="30" y="517"/>
                          <a:pt x="30" y="516"/>
                          <a:pt x="29" y="514"/>
                        </a:cubicBezTo>
                        <a:cubicBezTo>
                          <a:pt x="59" y="501"/>
                          <a:pt x="59" y="501"/>
                          <a:pt x="59" y="501"/>
                        </a:cubicBezTo>
                        <a:cubicBezTo>
                          <a:pt x="60" y="503"/>
                          <a:pt x="61" y="504"/>
                          <a:pt x="61" y="505"/>
                        </a:cubicBezTo>
                        <a:lnTo>
                          <a:pt x="31" y="519"/>
                        </a:lnTo>
                        <a:close/>
                        <a:moveTo>
                          <a:pt x="708" y="519"/>
                        </a:moveTo>
                        <a:cubicBezTo>
                          <a:pt x="678" y="505"/>
                          <a:pt x="678" y="505"/>
                          <a:pt x="678" y="505"/>
                        </a:cubicBezTo>
                        <a:cubicBezTo>
                          <a:pt x="679" y="504"/>
                          <a:pt x="679" y="503"/>
                          <a:pt x="680" y="501"/>
                        </a:cubicBezTo>
                        <a:cubicBezTo>
                          <a:pt x="710" y="514"/>
                          <a:pt x="710" y="514"/>
                          <a:pt x="710" y="514"/>
                        </a:cubicBezTo>
                        <a:cubicBezTo>
                          <a:pt x="710" y="516"/>
                          <a:pt x="709" y="517"/>
                          <a:pt x="708" y="519"/>
                        </a:cubicBezTo>
                        <a:close/>
                        <a:moveTo>
                          <a:pt x="27" y="510"/>
                        </a:moveTo>
                        <a:cubicBezTo>
                          <a:pt x="27" y="508"/>
                          <a:pt x="26" y="507"/>
                          <a:pt x="25" y="505"/>
                        </a:cubicBezTo>
                        <a:cubicBezTo>
                          <a:pt x="56" y="493"/>
                          <a:pt x="56" y="493"/>
                          <a:pt x="56" y="493"/>
                        </a:cubicBezTo>
                        <a:cubicBezTo>
                          <a:pt x="57" y="494"/>
                          <a:pt x="57" y="496"/>
                          <a:pt x="58" y="497"/>
                        </a:cubicBezTo>
                        <a:lnTo>
                          <a:pt x="27" y="510"/>
                        </a:lnTo>
                        <a:close/>
                        <a:moveTo>
                          <a:pt x="712" y="510"/>
                        </a:moveTo>
                        <a:cubicBezTo>
                          <a:pt x="682" y="497"/>
                          <a:pt x="682" y="497"/>
                          <a:pt x="682" y="497"/>
                        </a:cubicBezTo>
                        <a:cubicBezTo>
                          <a:pt x="682" y="496"/>
                          <a:pt x="683" y="494"/>
                          <a:pt x="683" y="493"/>
                        </a:cubicBezTo>
                        <a:cubicBezTo>
                          <a:pt x="714" y="505"/>
                          <a:pt x="714" y="505"/>
                          <a:pt x="714" y="505"/>
                        </a:cubicBezTo>
                        <a:cubicBezTo>
                          <a:pt x="714" y="507"/>
                          <a:pt x="713" y="508"/>
                          <a:pt x="712" y="510"/>
                        </a:cubicBezTo>
                        <a:close/>
                        <a:moveTo>
                          <a:pt x="24" y="500"/>
                        </a:moveTo>
                        <a:cubicBezTo>
                          <a:pt x="23" y="499"/>
                          <a:pt x="22" y="497"/>
                          <a:pt x="22" y="496"/>
                        </a:cubicBezTo>
                        <a:cubicBezTo>
                          <a:pt x="53" y="485"/>
                          <a:pt x="53" y="485"/>
                          <a:pt x="53" y="485"/>
                        </a:cubicBezTo>
                        <a:cubicBezTo>
                          <a:pt x="53" y="486"/>
                          <a:pt x="54" y="487"/>
                          <a:pt x="54" y="489"/>
                        </a:cubicBezTo>
                        <a:lnTo>
                          <a:pt x="24" y="500"/>
                        </a:lnTo>
                        <a:close/>
                        <a:moveTo>
                          <a:pt x="716" y="500"/>
                        </a:moveTo>
                        <a:cubicBezTo>
                          <a:pt x="685" y="489"/>
                          <a:pt x="685" y="489"/>
                          <a:pt x="685" y="489"/>
                        </a:cubicBezTo>
                        <a:cubicBezTo>
                          <a:pt x="686" y="487"/>
                          <a:pt x="686" y="486"/>
                          <a:pt x="687" y="484"/>
                        </a:cubicBezTo>
                        <a:cubicBezTo>
                          <a:pt x="718" y="496"/>
                          <a:pt x="718" y="496"/>
                          <a:pt x="718" y="496"/>
                        </a:cubicBezTo>
                        <a:cubicBezTo>
                          <a:pt x="717" y="497"/>
                          <a:pt x="717" y="499"/>
                          <a:pt x="716" y="500"/>
                        </a:cubicBezTo>
                        <a:close/>
                        <a:moveTo>
                          <a:pt x="20" y="491"/>
                        </a:moveTo>
                        <a:cubicBezTo>
                          <a:pt x="20" y="490"/>
                          <a:pt x="19" y="488"/>
                          <a:pt x="19" y="486"/>
                        </a:cubicBezTo>
                        <a:cubicBezTo>
                          <a:pt x="50" y="476"/>
                          <a:pt x="50" y="476"/>
                          <a:pt x="50" y="476"/>
                        </a:cubicBezTo>
                        <a:cubicBezTo>
                          <a:pt x="50" y="477"/>
                          <a:pt x="51" y="479"/>
                          <a:pt x="51" y="480"/>
                        </a:cubicBezTo>
                        <a:lnTo>
                          <a:pt x="20" y="491"/>
                        </a:lnTo>
                        <a:close/>
                        <a:moveTo>
                          <a:pt x="719" y="491"/>
                        </a:moveTo>
                        <a:cubicBezTo>
                          <a:pt x="688" y="480"/>
                          <a:pt x="688" y="480"/>
                          <a:pt x="688" y="480"/>
                        </a:cubicBezTo>
                        <a:cubicBezTo>
                          <a:pt x="689" y="479"/>
                          <a:pt x="689" y="477"/>
                          <a:pt x="690" y="476"/>
                        </a:cubicBezTo>
                        <a:cubicBezTo>
                          <a:pt x="721" y="486"/>
                          <a:pt x="721" y="486"/>
                          <a:pt x="721" y="486"/>
                        </a:cubicBezTo>
                        <a:cubicBezTo>
                          <a:pt x="720" y="488"/>
                          <a:pt x="720" y="489"/>
                          <a:pt x="719" y="491"/>
                        </a:cubicBezTo>
                        <a:close/>
                        <a:moveTo>
                          <a:pt x="17" y="482"/>
                        </a:moveTo>
                        <a:cubicBezTo>
                          <a:pt x="17" y="480"/>
                          <a:pt x="16" y="479"/>
                          <a:pt x="16" y="477"/>
                        </a:cubicBezTo>
                        <a:cubicBezTo>
                          <a:pt x="47" y="467"/>
                          <a:pt x="47" y="467"/>
                          <a:pt x="47" y="467"/>
                        </a:cubicBezTo>
                        <a:cubicBezTo>
                          <a:pt x="48" y="469"/>
                          <a:pt x="48" y="470"/>
                          <a:pt x="49" y="472"/>
                        </a:cubicBezTo>
                        <a:lnTo>
                          <a:pt x="17" y="482"/>
                        </a:lnTo>
                        <a:close/>
                        <a:moveTo>
                          <a:pt x="723" y="482"/>
                        </a:moveTo>
                        <a:cubicBezTo>
                          <a:pt x="691" y="472"/>
                          <a:pt x="691" y="472"/>
                          <a:pt x="691" y="472"/>
                        </a:cubicBezTo>
                        <a:cubicBezTo>
                          <a:pt x="691" y="470"/>
                          <a:pt x="692" y="469"/>
                          <a:pt x="692" y="467"/>
                        </a:cubicBezTo>
                        <a:cubicBezTo>
                          <a:pt x="724" y="477"/>
                          <a:pt x="724" y="477"/>
                          <a:pt x="724" y="477"/>
                        </a:cubicBezTo>
                        <a:cubicBezTo>
                          <a:pt x="724" y="478"/>
                          <a:pt x="723" y="480"/>
                          <a:pt x="723" y="482"/>
                        </a:cubicBezTo>
                        <a:close/>
                        <a:moveTo>
                          <a:pt x="14" y="472"/>
                        </a:moveTo>
                        <a:cubicBezTo>
                          <a:pt x="14" y="471"/>
                          <a:pt x="13" y="469"/>
                          <a:pt x="13" y="468"/>
                        </a:cubicBezTo>
                        <a:cubicBezTo>
                          <a:pt x="45" y="459"/>
                          <a:pt x="45" y="459"/>
                          <a:pt x="45" y="459"/>
                        </a:cubicBezTo>
                        <a:cubicBezTo>
                          <a:pt x="45" y="460"/>
                          <a:pt x="46" y="462"/>
                          <a:pt x="46" y="463"/>
                        </a:cubicBezTo>
                        <a:lnTo>
                          <a:pt x="14" y="472"/>
                        </a:lnTo>
                        <a:close/>
                        <a:moveTo>
                          <a:pt x="725" y="472"/>
                        </a:moveTo>
                        <a:cubicBezTo>
                          <a:pt x="694" y="463"/>
                          <a:pt x="694" y="463"/>
                          <a:pt x="694" y="463"/>
                        </a:cubicBezTo>
                        <a:cubicBezTo>
                          <a:pt x="694" y="462"/>
                          <a:pt x="694" y="460"/>
                          <a:pt x="695" y="459"/>
                        </a:cubicBezTo>
                        <a:cubicBezTo>
                          <a:pt x="727" y="467"/>
                          <a:pt x="727" y="467"/>
                          <a:pt x="727" y="467"/>
                        </a:cubicBezTo>
                        <a:cubicBezTo>
                          <a:pt x="726" y="469"/>
                          <a:pt x="726" y="470"/>
                          <a:pt x="725" y="472"/>
                        </a:cubicBezTo>
                        <a:close/>
                        <a:moveTo>
                          <a:pt x="12" y="463"/>
                        </a:moveTo>
                        <a:cubicBezTo>
                          <a:pt x="11" y="461"/>
                          <a:pt x="11" y="460"/>
                          <a:pt x="10" y="458"/>
                        </a:cubicBezTo>
                        <a:cubicBezTo>
                          <a:pt x="42" y="450"/>
                          <a:pt x="42" y="450"/>
                          <a:pt x="42" y="450"/>
                        </a:cubicBezTo>
                        <a:cubicBezTo>
                          <a:pt x="43" y="452"/>
                          <a:pt x="43" y="453"/>
                          <a:pt x="44" y="454"/>
                        </a:cubicBezTo>
                        <a:lnTo>
                          <a:pt x="12" y="463"/>
                        </a:lnTo>
                        <a:close/>
                        <a:moveTo>
                          <a:pt x="728" y="463"/>
                        </a:moveTo>
                        <a:cubicBezTo>
                          <a:pt x="696" y="454"/>
                          <a:pt x="696" y="454"/>
                          <a:pt x="696" y="454"/>
                        </a:cubicBezTo>
                        <a:cubicBezTo>
                          <a:pt x="696" y="453"/>
                          <a:pt x="697" y="451"/>
                          <a:pt x="697" y="450"/>
                        </a:cubicBezTo>
                        <a:cubicBezTo>
                          <a:pt x="729" y="458"/>
                          <a:pt x="729" y="458"/>
                          <a:pt x="729" y="458"/>
                        </a:cubicBezTo>
                        <a:cubicBezTo>
                          <a:pt x="729" y="459"/>
                          <a:pt x="728" y="461"/>
                          <a:pt x="728" y="463"/>
                        </a:cubicBezTo>
                        <a:close/>
                        <a:moveTo>
                          <a:pt x="9" y="453"/>
                        </a:moveTo>
                        <a:cubicBezTo>
                          <a:pt x="9" y="452"/>
                          <a:pt x="8" y="450"/>
                          <a:pt x="8" y="448"/>
                        </a:cubicBezTo>
                        <a:cubicBezTo>
                          <a:pt x="40" y="441"/>
                          <a:pt x="40" y="441"/>
                          <a:pt x="40" y="441"/>
                        </a:cubicBezTo>
                        <a:cubicBezTo>
                          <a:pt x="41" y="443"/>
                          <a:pt x="41" y="444"/>
                          <a:pt x="41" y="446"/>
                        </a:cubicBezTo>
                        <a:lnTo>
                          <a:pt x="9" y="453"/>
                        </a:lnTo>
                        <a:close/>
                        <a:moveTo>
                          <a:pt x="730" y="453"/>
                        </a:moveTo>
                        <a:cubicBezTo>
                          <a:pt x="698" y="446"/>
                          <a:pt x="698" y="446"/>
                          <a:pt x="698" y="446"/>
                        </a:cubicBezTo>
                        <a:cubicBezTo>
                          <a:pt x="698" y="444"/>
                          <a:pt x="699" y="443"/>
                          <a:pt x="699" y="441"/>
                        </a:cubicBezTo>
                        <a:cubicBezTo>
                          <a:pt x="731" y="448"/>
                          <a:pt x="731" y="448"/>
                          <a:pt x="731" y="448"/>
                        </a:cubicBezTo>
                        <a:cubicBezTo>
                          <a:pt x="731" y="450"/>
                          <a:pt x="731" y="451"/>
                          <a:pt x="730" y="453"/>
                        </a:cubicBezTo>
                        <a:close/>
                        <a:moveTo>
                          <a:pt x="7" y="443"/>
                        </a:moveTo>
                        <a:cubicBezTo>
                          <a:pt x="7" y="442"/>
                          <a:pt x="6" y="440"/>
                          <a:pt x="6" y="439"/>
                        </a:cubicBezTo>
                        <a:cubicBezTo>
                          <a:pt x="39" y="432"/>
                          <a:pt x="39" y="432"/>
                          <a:pt x="39" y="432"/>
                        </a:cubicBezTo>
                        <a:cubicBezTo>
                          <a:pt x="39" y="434"/>
                          <a:pt x="39" y="435"/>
                          <a:pt x="40" y="437"/>
                        </a:cubicBezTo>
                        <a:lnTo>
                          <a:pt x="7" y="443"/>
                        </a:lnTo>
                        <a:close/>
                        <a:moveTo>
                          <a:pt x="732" y="443"/>
                        </a:moveTo>
                        <a:cubicBezTo>
                          <a:pt x="700" y="437"/>
                          <a:pt x="700" y="437"/>
                          <a:pt x="700" y="437"/>
                        </a:cubicBezTo>
                        <a:cubicBezTo>
                          <a:pt x="700" y="435"/>
                          <a:pt x="701" y="434"/>
                          <a:pt x="701" y="432"/>
                        </a:cubicBezTo>
                        <a:cubicBezTo>
                          <a:pt x="733" y="438"/>
                          <a:pt x="733" y="438"/>
                          <a:pt x="733" y="438"/>
                        </a:cubicBezTo>
                        <a:cubicBezTo>
                          <a:pt x="733" y="440"/>
                          <a:pt x="733" y="442"/>
                          <a:pt x="732" y="443"/>
                        </a:cubicBezTo>
                        <a:close/>
                        <a:moveTo>
                          <a:pt x="5" y="434"/>
                        </a:moveTo>
                        <a:cubicBezTo>
                          <a:pt x="5" y="432"/>
                          <a:pt x="5" y="430"/>
                          <a:pt x="4" y="429"/>
                        </a:cubicBezTo>
                        <a:cubicBezTo>
                          <a:pt x="37" y="424"/>
                          <a:pt x="37" y="424"/>
                          <a:pt x="37" y="424"/>
                        </a:cubicBezTo>
                        <a:cubicBezTo>
                          <a:pt x="37" y="425"/>
                          <a:pt x="38" y="427"/>
                          <a:pt x="38" y="428"/>
                        </a:cubicBezTo>
                        <a:lnTo>
                          <a:pt x="5" y="434"/>
                        </a:lnTo>
                        <a:close/>
                        <a:moveTo>
                          <a:pt x="734" y="434"/>
                        </a:moveTo>
                        <a:cubicBezTo>
                          <a:pt x="702" y="428"/>
                          <a:pt x="702" y="428"/>
                          <a:pt x="702" y="428"/>
                        </a:cubicBezTo>
                        <a:cubicBezTo>
                          <a:pt x="702" y="426"/>
                          <a:pt x="702" y="425"/>
                          <a:pt x="702" y="423"/>
                        </a:cubicBezTo>
                        <a:cubicBezTo>
                          <a:pt x="735" y="429"/>
                          <a:pt x="735" y="429"/>
                          <a:pt x="735" y="429"/>
                        </a:cubicBezTo>
                        <a:cubicBezTo>
                          <a:pt x="735" y="430"/>
                          <a:pt x="735" y="432"/>
                          <a:pt x="734" y="434"/>
                        </a:cubicBezTo>
                        <a:close/>
                        <a:moveTo>
                          <a:pt x="4" y="424"/>
                        </a:moveTo>
                        <a:cubicBezTo>
                          <a:pt x="3" y="422"/>
                          <a:pt x="3" y="421"/>
                          <a:pt x="3" y="419"/>
                        </a:cubicBezTo>
                        <a:cubicBezTo>
                          <a:pt x="36" y="415"/>
                          <a:pt x="36" y="415"/>
                          <a:pt x="36" y="415"/>
                        </a:cubicBezTo>
                        <a:cubicBezTo>
                          <a:pt x="36" y="416"/>
                          <a:pt x="36" y="418"/>
                          <a:pt x="36" y="419"/>
                        </a:cubicBezTo>
                        <a:lnTo>
                          <a:pt x="4" y="424"/>
                        </a:lnTo>
                        <a:close/>
                        <a:moveTo>
                          <a:pt x="736" y="424"/>
                        </a:moveTo>
                        <a:cubicBezTo>
                          <a:pt x="703" y="419"/>
                          <a:pt x="703" y="419"/>
                          <a:pt x="703" y="419"/>
                        </a:cubicBezTo>
                        <a:cubicBezTo>
                          <a:pt x="703" y="417"/>
                          <a:pt x="704" y="416"/>
                          <a:pt x="704" y="414"/>
                        </a:cubicBezTo>
                        <a:cubicBezTo>
                          <a:pt x="737" y="419"/>
                          <a:pt x="737" y="419"/>
                          <a:pt x="737" y="419"/>
                        </a:cubicBezTo>
                        <a:cubicBezTo>
                          <a:pt x="736" y="420"/>
                          <a:pt x="736" y="422"/>
                          <a:pt x="736" y="424"/>
                        </a:cubicBezTo>
                        <a:close/>
                        <a:moveTo>
                          <a:pt x="2" y="414"/>
                        </a:moveTo>
                        <a:cubicBezTo>
                          <a:pt x="2" y="413"/>
                          <a:pt x="2" y="411"/>
                          <a:pt x="2" y="409"/>
                        </a:cubicBezTo>
                        <a:cubicBezTo>
                          <a:pt x="35" y="406"/>
                          <a:pt x="35" y="406"/>
                          <a:pt x="35" y="406"/>
                        </a:cubicBezTo>
                        <a:cubicBezTo>
                          <a:pt x="35" y="407"/>
                          <a:pt x="35" y="409"/>
                          <a:pt x="35" y="410"/>
                        </a:cubicBezTo>
                        <a:lnTo>
                          <a:pt x="2" y="414"/>
                        </a:lnTo>
                        <a:close/>
                        <a:moveTo>
                          <a:pt x="737" y="414"/>
                        </a:moveTo>
                        <a:cubicBezTo>
                          <a:pt x="704" y="410"/>
                          <a:pt x="704" y="410"/>
                          <a:pt x="704" y="410"/>
                        </a:cubicBezTo>
                        <a:cubicBezTo>
                          <a:pt x="705" y="409"/>
                          <a:pt x="705" y="407"/>
                          <a:pt x="705" y="406"/>
                        </a:cubicBezTo>
                        <a:cubicBezTo>
                          <a:pt x="738" y="409"/>
                          <a:pt x="738" y="409"/>
                          <a:pt x="738" y="409"/>
                        </a:cubicBezTo>
                        <a:cubicBezTo>
                          <a:pt x="738" y="411"/>
                          <a:pt x="737" y="412"/>
                          <a:pt x="737" y="414"/>
                        </a:cubicBezTo>
                        <a:close/>
                        <a:moveTo>
                          <a:pt x="1" y="404"/>
                        </a:moveTo>
                        <a:cubicBezTo>
                          <a:pt x="1" y="403"/>
                          <a:pt x="1" y="401"/>
                          <a:pt x="1" y="399"/>
                        </a:cubicBezTo>
                        <a:cubicBezTo>
                          <a:pt x="34" y="397"/>
                          <a:pt x="34" y="397"/>
                          <a:pt x="34" y="397"/>
                        </a:cubicBezTo>
                        <a:cubicBezTo>
                          <a:pt x="34" y="398"/>
                          <a:pt x="34" y="400"/>
                          <a:pt x="34" y="401"/>
                        </a:cubicBezTo>
                        <a:lnTo>
                          <a:pt x="1" y="404"/>
                        </a:lnTo>
                        <a:close/>
                        <a:moveTo>
                          <a:pt x="738" y="404"/>
                        </a:moveTo>
                        <a:cubicBezTo>
                          <a:pt x="705" y="401"/>
                          <a:pt x="705" y="401"/>
                          <a:pt x="705" y="401"/>
                        </a:cubicBezTo>
                        <a:cubicBezTo>
                          <a:pt x="705" y="400"/>
                          <a:pt x="706" y="398"/>
                          <a:pt x="706" y="397"/>
                        </a:cubicBezTo>
                        <a:cubicBezTo>
                          <a:pt x="739" y="399"/>
                          <a:pt x="739" y="399"/>
                          <a:pt x="739" y="399"/>
                        </a:cubicBezTo>
                        <a:cubicBezTo>
                          <a:pt x="738" y="401"/>
                          <a:pt x="738" y="402"/>
                          <a:pt x="738" y="404"/>
                        </a:cubicBezTo>
                        <a:close/>
                        <a:moveTo>
                          <a:pt x="1" y="394"/>
                        </a:moveTo>
                        <a:cubicBezTo>
                          <a:pt x="0" y="393"/>
                          <a:pt x="0" y="391"/>
                          <a:pt x="0" y="390"/>
                        </a:cubicBezTo>
                        <a:cubicBezTo>
                          <a:pt x="33" y="388"/>
                          <a:pt x="33" y="388"/>
                          <a:pt x="33" y="388"/>
                        </a:cubicBezTo>
                        <a:cubicBezTo>
                          <a:pt x="33" y="389"/>
                          <a:pt x="33" y="391"/>
                          <a:pt x="34" y="392"/>
                        </a:cubicBezTo>
                        <a:lnTo>
                          <a:pt x="1" y="394"/>
                        </a:lnTo>
                        <a:close/>
                        <a:moveTo>
                          <a:pt x="739" y="394"/>
                        </a:moveTo>
                        <a:cubicBezTo>
                          <a:pt x="706" y="392"/>
                          <a:pt x="706" y="392"/>
                          <a:pt x="706" y="392"/>
                        </a:cubicBezTo>
                        <a:cubicBezTo>
                          <a:pt x="706" y="391"/>
                          <a:pt x="706" y="389"/>
                          <a:pt x="706" y="388"/>
                        </a:cubicBezTo>
                        <a:cubicBezTo>
                          <a:pt x="739" y="389"/>
                          <a:pt x="739" y="389"/>
                          <a:pt x="739" y="389"/>
                        </a:cubicBezTo>
                        <a:cubicBezTo>
                          <a:pt x="739" y="391"/>
                          <a:pt x="739" y="393"/>
                          <a:pt x="739" y="394"/>
                        </a:cubicBezTo>
                        <a:close/>
                        <a:moveTo>
                          <a:pt x="0" y="385"/>
                        </a:moveTo>
                        <a:cubicBezTo>
                          <a:pt x="0" y="383"/>
                          <a:pt x="0" y="381"/>
                          <a:pt x="0" y="380"/>
                        </a:cubicBezTo>
                        <a:cubicBezTo>
                          <a:pt x="33" y="379"/>
                          <a:pt x="33" y="379"/>
                          <a:pt x="33" y="379"/>
                        </a:cubicBezTo>
                        <a:cubicBezTo>
                          <a:pt x="33" y="380"/>
                          <a:pt x="33" y="382"/>
                          <a:pt x="33" y="383"/>
                        </a:cubicBezTo>
                        <a:lnTo>
                          <a:pt x="0" y="385"/>
                        </a:lnTo>
                        <a:close/>
                        <a:moveTo>
                          <a:pt x="739" y="384"/>
                        </a:moveTo>
                        <a:cubicBezTo>
                          <a:pt x="706" y="383"/>
                          <a:pt x="706" y="383"/>
                          <a:pt x="706" y="383"/>
                        </a:cubicBezTo>
                        <a:cubicBezTo>
                          <a:pt x="707" y="382"/>
                          <a:pt x="707" y="380"/>
                          <a:pt x="707" y="379"/>
                        </a:cubicBezTo>
                        <a:cubicBezTo>
                          <a:pt x="740" y="379"/>
                          <a:pt x="740" y="379"/>
                          <a:pt x="740" y="379"/>
                        </a:cubicBezTo>
                        <a:cubicBezTo>
                          <a:pt x="740" y="381"/>
                          <a:pt x="740" y="383"/>
                          <a:pt x="739" y="384"/>
                        </a:cubicBezTo>
                        <a:close/>
                        <a:moveTo>
                          <a:pt x="0" y="375"/>
                        </a:moveTo>
                        <a:cubicBezTo>
                          <a:pt x="0" y="373"/>
                          <a:pt x="0" y="371"/>
                          <a:pt x="0" y="370"/>
                        </a:cubicBezTo>
                        <a:cubicBezTo>
                          <a:pt x="33" y="370"/>
                          <a:pt x="33" y="370"/>
                          <a:pt x="33" y="370"/>
                        </a:cubicBezTo>
                        <a:cubicBezTo>
                          <a:pt x="33" y="371"/>
                          <a:pt x="33" y="373"/>
                          <a:pt x="33" y="374"/>
                        </a:cubicBezTo>
                        <a:lnTo>
                          <a:pt x="0" y="375"/>
                        </a:lnTo>
                        <a:close/>
                        <a:moveTo>
                          <a:pt x="740" y="375"/>
                        </a:moveTo>
                        <a:cubicBezTo>
                          <a:pt x="707" y="374"/>
                          <a:pt x="707" y="374"/>
                          <a:pt x="707" y="374"/>
                        </a:cubicBezTo>
                        <a:cubicBezTo>
                          <a:pt x="707" y="373"/>
                          <a:pt x="707" y="371"/>
                          <a:pt x="707" y="370"/>
                        </a:cubicBezTo>
                        <a:cubicBezTo>
                          <a:pt x="707" y="369"/>
                          <a:pt x="707" y="369"/>
                          <a:pt x="707" y="369"/>
                        </a:cubicBezTo>
                        <a:cubicBezTo>
                          <a:pt x="740" y="369"/>
                          <a:pt x="740" y="369"/>
                          <a:pt x="740" y="369"/>
                        </a:cubicBezTo>
                        <a:cubicBezTo>
                          <a:pt x="740" y="369"/>
                          <a:pt x="740" y="369"/>
                          <a:pt x="740" y="369"/>
                        </a:cubicBezTo>
                        <a:cubicBezTo>
                          <a:pt x="740" y="371"/>
                          <a:pt x="740" y="373"/>
                          <a:pt x="740" y="375"/>
                        </a:cubicBezTo>
                        <a:close/>
                        <a:moveTo>
                          <a:pt x="33" y="365"/>
                        </a:moveTo>
                        <a:cubicBezTo>
                          <a:pt x="0" y="365"/>
                          <a:pt x="0" y="365"/>
                          <a:pt x="0" y="365"/>
                        </a:cubicBezTo>
                        <a:cubicBezTo>
                          <a:pt x="0" y="363"/>
                          <a:pt x="0" y="362"/>
                          <a:pt x="0" y="360"/>
                        </a:cubicBezTo>
                        <a:cubicBezTo>
                          <a:pt x="33" y="361"/>
                          <a:pt x="33" y="361"/>
                          <a:pt x="33" y="361"/>
                        </a:cubicBezTo>
                        <a:cubicBezTo>
                          <a:pt x="33" y="362"/>
                          <a:pt x="33" y="364"/>
                          <a:pt x="33" y="365"/>
                        </a:cubicBezTo>
                        <a:close/>
                        <a:moveTo>
                          <a:pt x="707" y="365"/>
                        </a:moveTo>
                        <a:cubicBezTo>
                          <a:pt x="707" y="363"/>
                          <a:pt x="707" y="362"/>
                          <a:pt x="707" y="360"/>
                        </a:cubicBezTo>
                        <a:cubicBezTo>
                          <a:pt x="740" y="359"/>
                          <a:pt x="740" y="359"/>
                          <a:pt x="740" y="359"/>
                        </a:cubicBezTo>
                        <a:cubicBezTo>
                          <a:pt x="740" y="361"/>
                          <a:pt x="740" y="362"/>
                          <a:pt x="740" y="364"/>
                        </a:cubicBezTo>
                        <a:lnTo>
                          <a:pt x="707" y="365"/>
                        </a:lnTo>
                        <a:close/>
                        <a:moveTo>
                          <a:pt x="33" y="356"/>
                        </a:moveTo>
                        <a:cubicBezTo>
                          <a:pt x="0" y="355"/>
                          <a:pt x="0" y="355"/>
                          <a:pt x="0" y="355"/>
                        </a:cubicBezTo>
                        <a:cubicBezTo>
                          <a:pt x="0" y="353"/>
                          <a:pt x="0" y="352"/>
                          <a:pt x="0" y="350"/>
                        </a:cubicBezTo>
                        <a:cubicBezTo>
                          <a:pt x="33" y="352"/>
                          <a:pt x="33" y="352"/>
                          <a:pt x="33" y="352"/>
                        </a:cubicBezTo>
                        <a:cubicBezTo>
                          <a:pt x="33" y="353"/>
                          <a:pt x="33" y="355"/>
                          <a:pt x="33" y="356"/>
                        </a:cubicBezTo>
                        <a:close/>
                        <a:moveTo>
                          <a:pt x="706" y="356"/>
                        </a:moveTo>
                        <a:cubicBezTo>
                          <a:pt x="706" y="354"/>
                          <a:pt x="706" y="353"/>
                          <a:pt x="706" y="351"/>
                        </a:cubicBezTo>
                        <a:cubicBezTo>
                          <a:pt x="739" y="349"/>
                          <a:pt x="739" y="349"/>
                          <a:pt x="739" y="349"/>
                        </a:cubicBezTo>
                        <a:cubicBezTo>
                          <a:pt x="739" y="351"/>
                          <a:pt x="739" y="353"/>
                          <a:pt x="739" y="354"/>
                        </a:cubicBezTo>
                        <a:lnTo>
                          <a:pt x="706" y="356"/>
                        </a:lnTo>
                        <a:close/>
                        <a:moveTo>
                          <a:pt x="33" y="347"/>
                        </a:moveTo>
                        <a:cubicBezTo>
                          <a:pt x="1" y="345"/>
                          <a:pt x="1" y="345"/>
                          <a:pt x="1" y="345"/>
                        </a:cubicBezTo>
                        <a:cubicBezTo>
                          <a:pt x="1" y="343"/>
                          <a:pt x="1" y="342"/>
                          <a:pt x="1" y="340"/>
                        </a:cubicBezTo>
                        <a:cubicBezTo>
                          <a:pt x="34" y="343"/>
                          <a:pt x="34" y="343"/>
                          <a:pt x="34" y="343"/>
                        </a:cubicBezTo>
                        <a:cubicBezTo>
                          <a:pt x="34" y="344"/>
                          <a:pt x="34" y="346"/>
                          <a:pt x="33" y="347"/>
                        </a:cubicBezTo>
                        <a:close/>
                        <a:moveTo>
                          <a:pt x="706" y="347"/>
                        </a:moveTo>
                        <a:cubicBezTo>
                          <a:pt x="706" y="345"/>
                          <a:pt x="706" y="344"/>
                          <a:pt x="706" y="342"/>
                        </a:cubicBezTo>
                        <a:cubicBezTo>
                          <a:pt x="739" y="339"/>
                          <a:pt x="739" y="339"/>
                          <a:pt x="739" y="339"/>
                        </a:cubicBezTo>
                        <a:cubicBezTo>
                          <a:pt x="739" y="341"/>
                          <a:pt x="739" y="343"/>
                          <a:pt x="739" y="344"/>
                        </a:cubicBezTo>
                        <a:lnTo>
                          <a:pt x="706" y="347"/>
                        </a:lnTo>
                        <a:close/>
                        <a:moveTo>
                          <a:pt x="34" y="338"/>
                        </a:moveTo>
                        <a:cubicBezTo>
                          <a:pt x="1" y="335"/>
                          <a:pt x="1" y="335"/>
                          <a:pt x="1" y="335"/>
                        </a:cubicBezTo>
                        <a:cubicBezTo>
                          <a:pt x="1" y="334"/>
                          <a:pt x="2" y="332"/>
                          <a:pt x="2" y="330"/>
                        </a:cubicBezTo>
                        <a:cubicBezTo>
                          <a:pt x="35" y="334"/>
                          <a:pt x="35" y="334"/>
                          <a:pt x="35" y="334"/>
                        </a:cubicBezTo>
                        <a:cubicBezTo>
                          <a:pt x="34" y="335"/>
                          <a:pt x="34" y="337"/>
                          <a:pt x="34" y="338"/>
                        </a:cubicBezTo>
                        <a:close/>
                        <a:moveTo>
                          <a:pt x="705" y="338"/>
                        </a:moveTo>
                        <a:cubicBezTo>
                          <a:pt x="705" y="336"/>
                          <a:pt x="705" y="335"/>
                          <a:pt x="705" y="333"/>
                        </a:cubicBezTo>
                        <a:cubicBezTo>
                          <a:pt x="738" y="330"/>
                          <a:pt x="738" y="330"/>
                          <a:pt x="738" y="330"/>
                        </a:cubicBezTo>
                        <a:cubicBezTo>
                          <a:pt x="738" y="331"/>
                          <a:pt x="738" y="333"/>
                          <a:pt x="738" y="335"/>
                        </a:cubicBezTo>
                        <a:lnTo>
                          <a:pt x="705" y="338"/>
                        </a:lnTo>
                        <a:close/>
                        <a:moveTo>
                          <a:pt x="35" y="329"/>
                        </a:moveTo>
                        <a:cubicBezTo>
                          <a:pt x="2" y="325"/>
                          <a:pt x="2" y="325"/>
                          <a:pt x="2" y="325"/>
                        </a:cubicBezTo>
                        <a:cubicBezTo>
                          <a:pt x="3" y="324"/>
                          <a:pt x="3" y="322"/>
                          <a:pt x="3" y="321"/>
                        </a:cubicBezTo>
                        <a:cubicBezTo>
                          <a:pt x="36" y="325"/>
                          <a:pt x="36" y="325"/>
                          <a:pt x="36" y="325"/>
                        </a:cubicBezTo>
                        <a:cubicBezTo>
                          <a:pt x="36" y="326"/>
                          <a:pt x="35" y="328"/>
                          <a:pt x="35" y="329"/>
                        </a:cubicBezTo>
                        <a:close/>
                        <a:moveTo>
                          <a:pt x="704" y="329"/>
                        </a:moveTo>
                        <a:cubicBezTo>
                          <a:pt x="704" y="327"/>
                          <a:pt x="704" y="326"/>
                          <a:pt x="704" y="324"/>
                        </a:cubicBezTo>
                        <a:cubicBezTo>
                          <a:pt x="736" y="320"/>
                          <a:pt x="736" y="320"/>
                          <a:pt x="736" y="320"/>
                        </a:cubicBezTo>
                        <a:cubicBezTo>
                          <a:pt x="737" y="321"/>
                          <a:pt x="737" y="323"/>
                          <a:pt x="737" y="325"/>
                        </a:cubicBezTo>
                        <a:lnTo>
                          <a:pt x="704" y="329"/>
                        </a:lnTo>
                        <a:close/>
                        <a:moveTo>
                          <a:pt x="36" y="320"/>
                        </a:moveTo>
                        <a:cubicBezTo>
                          <a:pt x="4" y="316"/>
                          <a:pt x="4" y="316"/>
                          <a:pt x="4" y="316"/>
                        </a:cubicBezTo>
                        <a:cubicBezTo>
                          <a:pt x="4" y="314"/>
                          <a:pt x="4" y="312"/>
                          <a:pt x="4" y="311"/>
                        </a:cubicBezTo>
                        <a:cubicBezTo>
                          <a:pt x="37" y="316"/>
                          <a:pt x="37" y="316"/>
                          <a:pt x="37" y="316"/>
                        </a:cubicBezTo>
                        <a:cubicBezTo>
                          <a:pt x="37" y="317"/>
                          <a:pt x="37" y="319"/>
                          <a:pt x="36" y="320"/>
                        </a:cubicBezTo>
                        <a:close/>
                        <a:moveTo>
                          <a:pt x="703" y="320"/>
                        </a:moveTo>
                        <a:cubicBezTo>
                          <a:pt x="703" y="318"/>
                          <a:pt x="703" y="317"/>
                          <a:pt x="702" y="315"/>
                        </a:cubicBezTo>
                        <a:cubicBezTo>
                          <a:pt x="735" y="310"/>
                          <a:pt x="735" y="310"/>
                          <a:pt x="735" y="310"/>
                        </a:cubicBezTo>
                        <a:cubicBezTo>
                          <a:pt x="735" y="312"/>
                          <a:pt x="736" y="313"/>
                          <a:pt x="736" y="315"/>
                        </a:cubicBezTo>
                        <a:lnTo>
                          <a:pt x="703" y="320"/>
                        </a:lnTo>
                        <a:close/>
                        <a:moveTo>
                          <a:pt x="38" y="311"/>
                        </a:moveTo>
                        <a:cubicBezTo>
                          <a:pt x="5" y="306"/>
                          <a:pt x="5" y="306"/>
                          <a:pt x="5" y="306"/>
                        </a:cubicBezTo>
                        <a:cubicBezTo>
                          <a:pt x="5" y="304"/>
                          <a:pt x="6" y="303"/>
                          <a:pt x="6" y="301"/>
                        </a:cubicBezTo>
                        <a:cubicBezTo>
                          <a:pt x="39" y="307"/>
                          <a:pt x="39" y="307"/>
                          <a:pt x="39" y="307"/>
                        </a:cubicBezTo>
                        <a:cubicBezTo>
                          <a:pt x="38" y="309"/>
                          <a:pt x="38" y="310"/>
                          <a:pt x="38" y="311"/>
                        </a:cubicBezTo>
                        <a:close/>
                        <a:moveTo>
                          <a:pt x="702" y="311"/>
                        </a:moveTo>
                        <a:cubicBezTo>
                          <a:pt x="701" y="309"/>
                          <a:pt x="701" y="308"/>
                          <a:pt x="701" y="306"/>
                        </a:cubicBezTo>
                        <a:cubicBezTo>
                          <a:pt x="733" y="300"/>
                          <a:pt x="733" y="300"/>
                          <a:pt x="733" y="300"/>
                        </a:cubicBezTo>
                        <a:cubicBezTo>
                          <a:pt x="734" y="302"/>
                          <a:pt x="734" y="303"/>
                          <a:pt x="734" y="305"/>
                        </a:cubicBezTo>
                        <a:lnTo>
                          <a:pt x="702" y="311"/>
                        </a:lnTo>
                        <a:close/>
                        <a:moveTo>
                          <a:pt x="39" y="303"/>
                        </a:moveTo>
                        <a:cubicBezTo>
                          <a:pt x="7" y="296"/>
                          <a:pt x="7" y="296"/>
                          <a:pt x="7" y="296"/>
                        </a:cubicBezTo>
                        <a:cubicBezTo>
                          <a:pt x="7" y="295"/>
                          <a:pt x="8" y="293"/>
                          <a:pt x="8" y="291"/>
                        </a:cubicBezTo>
                        <a:cubicBezTo>
                          <a:pt x="40" y="298"/>
                          <a:pt x="40" y="298"/>
                          <a:pt x="40" y="298"/>
                        </a:cubicBezTo>
                        <a:cubicBezTo>
                          <a:pt x="40" y="300"/>
                          <a:pt x="40" y="301"/>
                          <a:pt x="39" y="303"/>
                        </a:cubicBezTo>
                        <a:close/>
                        <a:moveTo>
                          <a:pt x="700" y="302"/>
                        </a:moveTo>
                        <a:cubicBezTo>
                          <a:pt x="700" y="301"/>
                          <a:pt x="699" y="299"/>
                          <a:pt x="699" y="298"/>
                        </a:cubicBezTo>
                        <a:cubicBezTo>
                          <a:pt x="731" y="291"/>
                          <a:pt x="731" y="291"/>
                          <a:pt x="731" y="291"/>
                        </a:cubicBezTo>
                        <a:cubicBezTo>
                          <a:pt x="732" y="292"/>
                          <a:pt x="732" y="294"/>
                          <a:pt x="732" y="295"/>
                        </a:cubicBezTo>
                        <a:lnTo>
                          <a:pt x="700" y="302"/>
                        </a:lnTo>
                        <a:close/>
                        <a:moveTo>
                          <a:pt x="41" y="294"/>
                        </a:moveTo>
                        <a:cubicBezTo>
                          <a:pt x="9" y="286"/>
                          <a:pt x="9" y="286"/>
                          <a:pt x="9" y="286"/>
                        </a:cubicBezTo>
                        <a:cubicBezTo>
                          <a:pt x="9" y="285"/>
                          <a:pt x="10" y="283"/>
                          <a:pt x="10" y="282"/>
                        </a:cubicBezTo>
                        <a:cubicBezTo>
                          <a:pt x="42" y="289"/>
                          <a:pt x="42" y="289"/>
                          <a:pt x="42" y="289"/>
                        </a:cubicBezTo>
                        <a:cubicBezTo>
                          <a:pt x="42" y="291"/>
                          <a:pt x="42" y="292"/>
                          <a:pt x="41" y="294"/>
                        </a:cubicBezTo>
                        <a:close/>
                        <a:moveTo>
                          <a:pt x="698" y="293"/>
                        </a:moveTo>
                        <a:cubicBezTo>
                          <a:pt x="698" y="292"/>
                          <a:pt x="697" y="290"/>
                          <a:pt x="697" y="289"/>
                        </a:cubicBezTo>
                        <a:cubicBezTo>
                          <a:pt x="729" y="281"/>
                          <a:pt x="729" y="281"/>
                          <a:pt x="729" y="281"/>
                        </a:cubicBezTo>
                        <a:cubicBezTo>
                          <a:pt x="729" y="283"/>
                          <a:pt x="730" y="284"/>
                          <a:pt x="730" y="286"/>
                        </a:cubicBezTo>
                        <a:lnTo>
                          <a:pt x="698" y="293"/>
                        </a:lnTo>
                        <a:close/>
                        <a:moveTo>
                          <a:pt x="43" y="285"/>
                        </a:moveTo>
                        <a:cubicBezTo>
                          <a:pt x="11" y="277"/>
                          <a:pt x="11" y="277"/>
                          <a:pt x="11" y="277"/>
                        </a:cubicBezTo>
                        <a:cubicBezTo>
                          <a:pt x="12" y="275"/>
                          <a:pt x="12" y="274"/>
                          <a:pt x="13" y="272"/>
                        </a:cubicBezTo>
                        <a:cubicBezTo>
                          <a:pt x="45" y="281"/>
                          <a:pt x="45" y="281"/>
                          <a:pt x="45" y="281"/>
                        </a:cubicBezTo>
                        <a:cubicBezTo>
                          <a:pt x="44" y="282"/>
                          <a:pt x="44" y="284"/>
                          <a:pt x="43" y="285"/>
                        </a:cubicBezTo>
                        <a:close/>
                        <a:moveTo>
                          <a:pt x="696" y="284"/>
                        </a:moveTo>
                        <a:cubicBezTo>
                          <a:pt x="696" y="283"/>
                          <a:pt x="695" y="282"/>
                          <a:pt x="695" y="280"/>
                        </a:cubicBezTo>
                        <a:cubicBezTo>
                          <a:pt x="727" y="271"/>
                          <a:pt x="727" y="271"/>
                          <a:pt x="727" y="271"/>
                        </a:cubicBezTo>
                        <a:cubicBezTo>
                          <a:pt x="727" y="273"/>
                          <a:pt x="727" y="275"/>
                          <a:pt x="728" y="276"/>
                        </a:cubicBezTo>
                        <a:lnTo>
                          <a:pt x="696" y="284"/>
                        </a:lnTo>
                        <a:close/>
                        <a:moveTo>
                          <a:pt x="46" y="276"/>
                        </a:moveTo>
                        <a:cubicBezTo>
                          <a:pt x="14" y="267"/>
                          <a:pt x="14" y="267"/>
                          <a:pt x="14" y="267"/>
                        </a:cubicBezTo>
                        <a:cubicBezTo>
                          <a:pt x="15" y="266"/>
                          <a:pt x="15" y="264"/>
                          <a:pt x="15" y="263"/>
                        </a:cubicBezTo>
                        <a:cubicBezTo>
                          <a:pt x="47" y="272"/>
                          <a:pt x="47" y="272"/>
                          <a:pt x="47" y="272"/>
                        </a:cubicBezTo>
                        <a:cubicBezTo>
                          <a:pt x="47" y="274"/>
                          <a:pt x="46" y="275"/>
                          <a:pt x="46" y="276"/>
                        </a:cubicBezTo>
                        <a:close/>
                        <a:moveTo>
                          <a:pt x="694" y="276"/>
                        </a:moveTo>
                        <a:cubicBezTo>
                          <a:pt x="693" y="274"/>
                          <a:pt x="693" y="273"/>
                          <a:pt x="692" y="271"/>
                        </a:cubicBezTo>
                        <a:cubicBezTo>
                          <a:pt x="724" y="262"/>
                          <a:pt x="724" y="262"/>
                          <a:pt x="724" y="262"/>
                        </a:cubicBezTo>
                        <a:cubicBezTo>
                          <a:pt x="724" y="263"/>
                          <a:pt x="725" y="265"/>
                          <a:pt x="725" y="267"/>
                        </a:cubicBezTo>
                        <a:lnTo>
                          <a:pt x="694" y="276"/>
                        </a:lnTo>
                        <a:close/>
                        <a:moveTo>
                          <a:pt x="48" y="268"/>
                        </a:moveTo>
                        <a:cubicBezTo>
                          <a:pt x="17" y="258"/>
                          <a:pt x="17" y="258"/>
                          <a:pt x="17" y="258"/>
                        </a:cubicBezTo>
                        <a:cubicBezTo>
                          <a:pt x="17" y="256"/>
                          <a:pt x="18" y="255"/>
                          <a:pt x="18" y="253"/>
                        </a:cubicBezTo>
                        <a:cubicBezTo>
                          <a:pt x="50" y="263"/>
                          <a:pt x="50" y="263"/>
                          <a:pt x="50" y="263"/>
                        </a:cubicBezTo>
                        <a:cubicBezTo>
                          <a:pt x="49" y="265"/>
                          <a:pt x="49" y="266"/>
                          <a:pt x="48" y="268"/>
                        </a:cubicBezTo>
                        <a:close/>
                        <a:moveTo>
                          <a:pt x="691" y="267"/>
                        </a:moveTo>
                        <a:cubicBezTo>
                          <a:pt x="690" y="266"/>
                          <a:pt x="690" y="264"/>
                          <a:pt x="689" y="263"/>
                        </a:cubicBezTo>
                        <a:cubicBezTo>
                          <a:pt x="721" y="252"/>
                          <a:pt x="721" y="252"/>
                          <a:pt x="721" y="252"/>
                        </a:cubicBezTo>
                        <a:cubicBezTo>
                          <a:pt x="721" y="254"/>
                          <a:pt x="722" y="256"/>
                          <a:pt x="722" y="257"/>
                        </a:cubicBezTo>
                        <a:lnTo>
                          <a:pt x="691" y="267"/>
                        </a:lnTo>
                        <a:close/>
                        <a:moveTo>
                          <a:pt x="51" y="259"/>
                        </a:moveTo>
                        <a:cubicBezTo>
                          <a:pt x="20" y="248"/>
                          <a:pt x="20" y="248"/>
                          <a:pt x="20" y="248"/>
                        </a:cubicBezTo>
                        <a:cubicBezTo>
                          <a:pt x="21" y="247"/>
                          <a:pt x="21" y="245"/>
                          <a:pt x="22" y="244"/>
                        </a:cubicBezTo>
                        <a:cubicBezTo>
                          <a:pt x="53" y="255"/>
                          <a:pt x="53" y="255"/>
                          <a:pt x="53" y="255"/>
                        </a:cubicBezTo>
                        <a:cubicBezTo>
                          <a:pt x="52" y="256"/>
                          <a:pt x="52" y="258"/>
                          <a:pt x="51" y="259"/>
                        </a:cubicBezTo>
                        <a:close/>
                        <a:moveTo>
                          <a:pt x="688" y="259"/>
                        </a:moveTo>
                        <a:cubicBezTo>
                          <a:pt x="688" y="257"/>
                          <a:pt x="687" y="256"/>
                          <a:pt x="687" y="254"/>
                        </a:cubicBezTo>
                        <a:cubicBezTo>
                          <a:pt x="718" y="243"/>
                          <a:pt x="718" y="243"/>
                          <a:pt x="718" y="243"/>
                        </a:cubicBezTo>
                        <a:cubicBezTo>
                          <a:pt x="718" y="245"/>
                          <a:pt x="719" y="246"/>
                          <a:pt x="719" y="248"/>
                        </a:cubicBezTo>
                        <a:lnTo>
                          <a:pt x="688" y="259"/>
                        </a:lnTo>
                        <a:close/>
                        <a:moveTo>
                          <a:pt x="54" y="251"/>
                        </a:moveTo>
                        <a:cubicBezTo>
                          <a:pt x="23" y="239"/>
                          <a:pt x="23" y="239"/>
                          <a:pt x="23" y="239"/>
                        </a:cubicBezTo>
                        <a:cubicBezTo>
                          <a:pt x="24" y="237"/>
                          <a:pt x="25" y="236"/>
                          <a:pt x="25" y="234"/>
                        </a:cubicBez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55" y="248"/>
                          <a:pt x="55" y="249"/>
                          <a:pt x="54" y="251"/>
                        </a:cubicBezTo>
                        <a:close/>
                        <a:moveTo>
                          <a:pt x="685" y="250"/>
                        </a:moveTo>
                        <a:cubicBezTo>
                          <a:pt x="684" y="249"/>
                          <a:pt x="684" y="247"/>
                          <a:pt x="683" y="246"/>
                        </a:cubicBezTo>
                        <a:cubicBezTo>
                          <a:pt x="714" y="234"/>
                          <a:pt x="714" y="234"/>
                          <a:pt x="714" y="234"/>
                        </a:cubicBezTo>
                        <a:cubicBezTo>
                          <a:pt x="715" y="235"/>
                          <a:pt x="715" y="237"/>
                          <a:pt x="716" y="238"/>
                        </a:cubicBezTo>
                        <a:lnTo>
                          <a:pt x="685" y="250"/>
                        </a:lnTo>
                        <a:close/>
                        <a:moveTo>
                          <a:pt x="58" y="242"/>
                        </a:moveTo>
                        <a:cubicBezTo>
                          <a:pt x="27" y="230"/>
                          <a:pt x="27" y="230"/>
                          <a:pt x="27" y="230"/>
                        </a:cubicBezTo>
                        <a:cubicBezTo>
                          <a:pt x="28" y="228"/>
                          <a:pt x="28" y="227"/>
                          <a:pt x="29" y="225"/>
                        </a:cubicBezTo>
                        <a:cubicBezTo>
                          <a:pt x="59" y="238"/>
                          <a:pt x="59" y="238"/>
                          <a:pt x="59" y="238"/>
                        </a:cubicBezTo>
                        <a:cubicBezTo>
                          <a:pt x="59" y="239"/>
                          <a:pt x="58" y="241"/>
                          <a:pt x="58" y="242"/>
                        </a:cubicBezTo>
                        <a:close/>
                        <a:moveTo>
                          <a:pt x="682" y="242"/>
                        </a:moveTo>
                        <a:cubicBezTo>
                          <a:pt x="681" y="240"/>
                          <a:pt x="681" y="239"/>
                          <a:pt x="680" y="238"/>
                        </a:cubicBezTo>
                        <a:cubicBezTo>
                          <a:pt x="710" y="225"/>
                          <a:pt x="710" y="225"/>
                          <a:pt x="710" y="225"/>
                        </a:cubicBezTo>
                        <a:cubicBezTo>
                          <a:pt x="711" y="226"/>
                          <a:pt x="712" y="228"/>
                          <a:pt x="712" y="229"/>
                        </a:cubicBezTo>
                        <a:lnTo>
                          <a:pt x="682" y="242"/>
                        </a:lnTo>
                        <a:close/>
                        <a:moveTo>
                          <a:pt x="61" y="234"/>
                        </a:moveTo>
                        <a:cubicBezTo>
                          <a:pt x="31" y="221"/>
                          <a:pt x="31" y="221"/>
                          <a:pt x="31" y="221"/>
                        </a:cubicBezTo>
                        <a:cubicBezTo>
                          <a:pt x="32" y="219"/>
                          <a:pt x="32" y="218"/>
                          <a:pt x="33" y="216"/>
                        </a:cubicBezTo>
                        <a:cubicBezTo>
                          <a:pt x="63" y="230"/>
                          <a:pt x="63" y="230"/>
                          <a:pt x="63" y="230"/>
                        </a:cubicBezTo>
                        <a:cubicBezTo>
                          <a:pt x="62" y="231"/>
                          <a:pt x="62" y="233"/>
                          <a:pt x="61" y="234"/>
                        </a:cubicBezTo>
                        <a:close/>
                        <a:moveTo>
                          <a:pt x="678" y="234"/>
                        </a:moveTo>
                        <a:cubicBezTo>
                          <a:pt x="678" y="232"/>
                          <a:pt x="677" y="231"/>
                          <a:pt x="676" y="229"/>
                        </a:cubicBezTo>
                        <a:cubicBezTo>
                          <a:pt x="706" y="216"/>
                          <a:pt x="706" y="216"/>
                          <a:pt x="706" y="216"/>
                        </a:cubicBezTo>
                        <a:cubicBezTo>
                          <a:pt x="707" y="217"/>
                          <a:pt x="708" y="219"/>
                          <a:pt x="708" y="220"/>
                        </a:cubicBezTo>
                        <a:lnTo>
                          <a:pt x="678" y="234"/>
                        </a:lnTo>
                        <a:close/>
                        <a:moveTo>
                          <a:pt x="65" y="226"/>
                        </a:moveTo>
                        <a:cubicBezTo>
                          <a:pt x="35" y="212"/>
                          <a:pt x="35" y="212"/>
                          <a:pt x="35" y="212"/>
                        </a:cubicBezTo>
                        <a:cubicBezTo>
                          <a:pt x="36" y="210"/>
                          <a:pt x="36" y="209"/>
                          <a:pt x="37" y="207"/>
                        </a:cubicBezTo>
                        <a:cubicBezTo>
                          <a:pt x="67" y="222"/>
                          <a:pt x="67" y="222"/>
                          <a:pt x="67" y="222"/>
                        </a:cubicBezTo>
                        <a:cubicBezTo>
                          <a:pt x="66" y="223"/>
                          <a:pt x="66" y="224"/>
                          <a:pt x="65" y="226"/>
                        </a:cubicBezTo>
                        <a:close/>
                        <a:moveTo>
                          <a:pt x="674" y="225"/>
                        </a:moveTo>
                        <a:cubicBezTo>
                          <a:pt x="674" y="224"/>
                          <a:pt x="673" y="223"/>
                          <a:pt x="672" y="221"/>
                        </a:cubicBezTo>
                        <a:cubicBezTo>
                          <a:pt x="702" y="207"/>
                          <a:pt x="702" y="207"/>
                          <a:pt x="702" y="207"/>
                        </a:cubicBezTo>
                        <a:cubicBezTo>
                          <a:pt x="703" y="208"/>
                          <a:pt x="704" y="210"/>
                          <a:pt x="704" y="211"/>
                        </a:cubicBezTo>
                        <a:lnTo>
                          <a:pt x="674" y="225"/>
                        </a:lnTo>
                        <a:close/>
                        <a:moveTo>
                          <a:pt x="69" y="218"/>
                        </a:moveTo>
                        <a:cubicBezTo>
                          <a:pt x="39" y="203"/>
                          <a:pt x="39" y="203"/>
                          <a:pt x="39" y="203"/>
                        </a:cubicBezTo>
                        <a:cubicBezTo>
                          <a:pt x="40" y="201"/>
                          <a:pt x="41" y="200"/>
                          <a:pt x="42" y="198"/>
                        </a:cubicBezTo>
                        <a:cubicBezTo>
                          <a:pt x="71" y="214"/>
                          <a:pt x="71" y="214"/>
                          <a:pt x="71" y="214"/>
                        </a:cubicBezTo>
                        <a:cubicBezTo>
                          <a:pt x="70" y="215"/>
                          <a:pt x="70" y="216"/>
                          <a:pt x="69" y="218"/>
                        </a:cubicBezTo>
                        <a:close/>
                        <a:moveTo>
                          <a:pt x="670" y="217"/>
                        </a:moveTo>
                        <a:cubicBezTo>
                          <a:pt x="670" y="216"/>
                          <a:pt x="669" y="215"/>
                          <a:pt x="668" y="213"/>
                        </a:cubicBezTo>
                        <a:cubicBezTo>
                          <a:pt x="698" y="198"/>
                          <a:pt x="698" y="198"/>
                          <a:pt x="698" y="198"/>
                        </a:cubicBezTo>
                        <a:cubicBezTo>
                          <a:pt x="698" y="199"/>
                          <a:pt x="699" y="201"/>
                          <a:pt x="700" y="202"/>
                        </a:cubicBezTo>
                        <a:lnTo>
                          <a:pt x="670" y="217"/>
                        </a:lnTo>
                        <a:close/>
                        <a:moveTo>
                          <a:pt x="73" y="210"/>
                        </a:moveTo>
                        <a:cubicBezTo>
                          <a:pt x="44" y="194"/>
                          <a:pt x="44" y="194"/>
                          <a:pt x="44" y="194"/>
                        </a:cubicBezTo>
                        <a:cubicBezTo>
                          <a:pt x="45" y="192"/>
                          <a:pt x="46" y="191"/>
                          <a:pt x="46" y="190"/>
                        </a:cubicBezTo>
                        <a:cubicBezTo>
                          <a:pt x="75" y="206"/>
                          <a:pt x="75" y="206"/>
                          <a:pt x="75" y="206"/>
                        </a:cubicBezTo>
                        <a:cubicBezTo>
                          <a:pt x="75" y="207"/>
                          <a:pt x="74" y="208"/>
                          <a:pt x="73" y="210"/>
                        </a:cubicBezTo>
                        <a:close/>
                        <a:moveTo>
                          <a:pt x="666" y="209"/>
                        </a:moveTo>
                        <a:cubicBezTo>
                          <a:pt x="666" y="208"/>
                          <a:pt x="665" y="207"/>
                          <a:pt x="664" y="205"/>
                        </a:cubicBezTo>
                        <a:cubicBezTo>
                          <a:pt x="693" y="189"/>
                          <a:pt x="693" y="189"/>
                          <a:pt x="693" y="189"/>
                        </a:cubicBezTo>
                        <a:cubicBezTo>
                          <a:pt x="694" y="191"/>
                          <a:pt x="695" y="192"/>
                          <a:pt x="695" y="194"/>
                        </a:cubicBezTo>
                        <a:lnTo>
                          <a:pt x="666" y="209"/>
                        </a:lnTo>
                        <a:close/>
                        <a:moveTo>
                          <a:pt x="77" y="202"/>
                        </a:moveTo>
                        <a:cubicBezTo>
                          <a:pt x="49" y="185"/>
                          <a:pt x="49" y="185"/>
                          <a:pt x="49" y="185"/>
                        </a:cubicBezTo>
                        <a:cubicBezTo>
                          <a:pt x="50" y="184"/>
                          <a:pt x="50" y="182"/>
                          <a:pt x="51" y="181"/>
                        </a:cubicBezTo>
                        <a:cubicBezTo>
                          <a:pt x="80" y="198"/>
                          <a:pt x="80" y="198"/>
                          <a:pt x="80" y="198"/>
                        </a:cubicBezTo>
                        <a:cubicBezTo>
                          <a:pt x="79" y="199"/>
                          <a:pt x="78" y="200"/>
                          <a:pt x="77" y="202"/>
                        </a:cubicBezTo>
                        <a:close/>
                        <a:moveTo>
                          <a:pt x="662" y="202"/>
                        </a:moveTo>
                        <a:cubicBezTo>
                          <a:pt x="661" y="200"/>
                          <a:pt x="660" y="199"/>
                          <a:pt x="660" y="198"/>
                        </a:cubicBezTo>
                        <a:cubicBezTo>
                          <a:pt x="688" y="181"/>
                          <a:pt x="688" y="181"/>
                          <a:pt x="688" y="181"/>
                        </a:cubicBezTo>
                        <a:cubicBezTo>
                          <a:pt x="689" y="182"/>
                          <a:pt x="690" y="184"/>
                          <a:pt x="691" y="185"/>
                        </a:cubicBezTo>
                        <a:lnTo>
                          <a:pt x="662" y="202"/>
                        </a:lnTo>
                        <a:close/>
                        <a:moveTo>
                          <a:pt x="82" y="194"/>
                        </a:moveTo>
                        <a:cubicBezTo>
                          <a:pt x="54" y="177"/>
                          <a:pt x="54" y="177"/>
                          <a:pt x="54" y="177"/>
                        </a:cubicBezTo>
                        <a:cubicBezTo>
                          <a:pt x="55" y="175"/>
                          <a:pt x="56" y="174"/>
                          <a:pt x="56" y="173"/>
                        </a:cubicBezTo>
                        <a:cubicBezTo>
                          <a:pt x="84" y="190"/>
                          <a:pt x="84" y="190"/>
                          <a:pt x="84" y="190"/>
                        </a:cubicBezTo>
                        <a:cubicBezTo>
                          <a:pt x="84" y="191"/>
                          <a:pt x="83" y="193"/>
                          <a:pt x="82" y="194"/>
                        </a:cubicBezTo>
                        <a:close/>
                        <a:moveTo>
                          <a:pt x="657" y="194"/>
                        </a:moveTo>
                        <a:cubicBezTo>
                          <a:pt x="657" y="192"/>
                          <a:pt x="656" y="191"/>
                          <a:pt x="655" y="190"/>
                        </a:cubicBezTo>
                        <a:cubicBezTo>
                          <a:pt x="683" y="172"/>
                          <a:pt x="683" y="172"/>
                          <a:pt x="683" y="172"/>
                        </a:cubicBezTo>
                        <a:cubicBezTo>
                          <a:pt x="684" y="174"/>
                          <a:pt x="685" y="175"/>
                          <a:pt x="685" y="176"/>
                        </a:cubicBezTo>
                        <a:lnTo>
                          <a:pt x="657" y="194"/>
                        </a:lnTo>
                        <a:close/>
                        <a:moveTo>
                          <a:pt x="87" y="186"/>
                        </a:moveTo>
                        <a:cubicBezTo>
                          <a:pt x="59" y="168"/>
                          <a:pt x="59" y="168"/>
                          <a:pt x="59" y="168"/>
                        </a:cubicBezTo>
                        <a:cubicBezTo>
                          <a:pt x="60" y="167"/>
                          <a:pt x="61" y="166"/>
                          <a:pt x="62" y="164"/>
                        </a:cubicBezTo>
                        <a:cubicBezTo>
                          <a:pt x="89" y="183"/>
                          <a:pt x="89" y="183"/>
                          <a:pt x="89" y="183"/>
                        </a:cubicBezTo>
                        <a:cubicBezTo>
                          <a:pt x="89" y="184"/>
                          <a:pt x="88" y="185"/>
                          <a:pt x="87" y="186"/>
                        </a:cubicBezTo>
                        <a:close/>
                        <a:moveTo>
                          <a:pt x="653" y="186"/>
                        </a:moveTo>
                        <a:cubicBezTo>
                          <a:pt x="652" y="185"/>
                          <a:pt x="651" y="184"/>
                          <a:pt x="650" y="182"/>
                        </a:cubicBezTo>
                        <a:cubicBezTo>
                          <a:pt x="677" y="164"/>
                          <a:pt x="677" y="164"/>
                          <a:pt x="677" y="164"/>
                        </a:cubicBezTo>
                        <a:cubicBezTo>
                          <a:pt x="678" y="165"/>
                          <a:pt x="679" y="167"/>
                          <a:pt x="680" y="168"/>
                        </a:cubicBezTo>
                        <a:lnTo>
                          <a:pt x="653" y="186"/>
                        </a:lnTo>
                        <a:close/>
                        <a:moveTo>
                          <a:pt x="92" y="179"/>
                        </a:moveTo>
                        <a:cubicBezTo>
                          <a:pt x="65" y="160"/>
                          <a:pt x="65" y="160"/>
                          <a:pt x="65" y="160"/>
                        </a:cubicBezTo>
                        <a:cubicBezTo>
                          <a:pt x="66" y="159"/>
                          <a:pt x="67" y="157"/>
                          <a:pt x="68" y="156"/>
                        </a:cubicBezTo>
                        <a:cubicBezTo>
                          <a:pt x="94" y="175"/>
                          <a:pt x="94" y="175"/>
                          <a:pt x="94" y="175"/>
                        </a:cubicBezTo>
                        <a:cubicBezTo>
                          <a:pt x="94" y="176"/>
                          <a:pt x="93" y="178"/>
                          <a:pt x="92" y="179"/>
                        </a:cubicBezTo>
                        <a:close/>
                        <a:moveTo>
                          <a:pt x="648" y="179"/>
                        </a:moveTo>
                        <a:cubicBezTo>
                          <a:pt x="647" y="177"/>
                          <a:pt x="646" y="176"/>
                          <a:pt x="645" y="175"/>
                        </a:cubicBezTo>
                        <a:cubicBezTo>
                          <a:pt x="672" y="156"/>
                          <a:pt x="672" y="156"/>
                          <a:pt x="672" y="156"/>
                        </a:cubicBezTo>
                        <a:cubicBezTo>
                          <a:pt x="673" y="157"/>
                          <a:pt x="674" y="159"/>
                          <a:pt x="675" y="160"/>
                        </a:cubicBezTo>
                        <a:lnTo>
                          <a:pt x="648" y="179"/>
                        </a:lnTo>
                        <a:close/>
                        <a:moveTo>
                          <a:pt x="97" y="171"/>
                        </a:moveTo>
                        <a:cubicBezTo>
                          <a:pt x="70" y="152"/>
                          <a:pt x="70" y="152"/>
                          <a:pt x="70" y="152"/>
                        </a:cubicBezTo>
                        <a:cubicBezTo>
                          <a:pt x="71" y="151"/>
                          <a:pt x="72" y="149"/>
                          <a:pt x="73" y="148"/>
                        </a:cubicBezTo>
                        <a:cubicBezTo>
                          <a:pt x="100" y="168"/>
                          <a:pt x="100" y="168"/>
                          <a:pt x="100" y="168"/>
                        </a:cubicBezTo>
                        <a:cubicBezTo>
                          <a:pt x="99" y="169"/>
                          <a:pt x="98" y="170"/>
                          <a:pt x="97" y="171"/>
                        </a:cubicBezTo>
                        <a:close/>
                        <a:moveTo>
                          <a:pt x="642" y="171"/>
                        </a:moveTo>
                        <a:cubicBezTo>
                          <a:pt x="641" y="170"/>
                          <a:pt x="641" y="169"/>
                          <a:pt x="640" y="168"/>
                        </a:cubicBezTo>
                        <a:cubicBezTo>
                          <a:pt x="666" y="148"/>
                          <a:pt x="666" y="148"/>
                          <a:pt x="666" y="148"/>
                        </a:cubicBezTo>
                        <a:cubicBezTo>
                          <a:pt x="667" y="149"/>
                          <a:pt x="668" y="151"/>
                          <a:pt x="669" y="152"/>
                        </a:cubicBezTo>
                        <a:lnTo>
                          <a:pt x="642" y="171"/>
                        </a:lnTo>
                        <a:close/>
                        <a:moveTo>
                          <a:pt x="103" y="164"/>
                        </a:moveTo>
                        <a:cubicBezTo>
                          <a:pt x="76" y="144"/>
                          <a:pt x="76" y="144"/>
                          <a:pt x="76" y="144"/>
                        </a:cubicBezTo>
                        <a:cubicBezTo>
                          <a:pt x="77" y="143"/>
                          <a:pt x="78" y="141"/>
                          <a:pt x="79" y="140"/>
                        </a:cubicBezTo>
                        <a:cubicBezTo>
                          <a:pt x="105" y="161"/>
                          <a:pt x="105" y="161"/>
                          <a:pt x="105" y="161"/>
                        </a:cubicBezTo>
                        <a:cubicBezTo>
                          <a:pt x="104" y="162"/>
                          <a:pt x="103" y="163"/>
                          <a:pt x="103" y="164"/>
                        </a:cubicBezTo>
                        <a:close/>
                        <a:moveTo>
                          <a:pt x="637" y="164"/>
                        </a:moveTo>
                        <a:cubicBezTo>
                          <a:pt x="636" y="163"/>
                          <a:pt x="635" y="162"/>
                          <a:pt x="634" y="161"/>
                        </a:cubicBezTo>
                        <a:cubicBezTo>
                          <a:pt x="660" y="140"/>
                          <a:pt x="660" y="140"/>
                          <a:pt x="660" y="140"/>
                        </a:cubicBezTo>
                        <a:cubicBezTo>
                          <a:pt x="661" y="141"/>
                          <a:pt x="662" y="143"/>
                          <a:pt x="663" y="144"/>
                        </a:cubicBezTo>
                        <a:lnTo>
                          <a:pt x="637" y="164"/>
                        </a:lnTo>
                        <a:close/>
                        <a:moveTo>
                          <a:pt x="108" y="157"/>
                        </a:moveTo>
                        <a:cubicBezTo>
                          <a:pt x="82" y="136"/>
                          <a:pt x="82" y="136"/>
                          <a:pt x="82" y="136"/>
                        </a:cubicBezTo>
                        <a:cubicBezTo>
                          <a:pt x="83" y="135"/>
                          <a:pt x="85" y="134"/>
                          <a:pt x="86" y="133"/>
                        </a:cubicBezTo>
                        <a:cubicBezTo>
                          <a:pt x="111" y="154"/>
                          <a:pt x="111" y="154"/>
                          <a:pt x="111" y="154"/>
                        </a:cubicBezTo>
                        <a:cubicBezTo>
                          <a:pt x="110" y="155"/>
                          <a:pt x="109" y="156"/>
                          <a:pt x="108" y="157"/>
                        </a:cubicBezTo>
                        <a:close/>
                        <a:moveTo>
                          <a:pt x="631" y="157"/>
                        </a:moveTo>
                        <a:cubicBezTo>
                          <a:pt x="630" y="156"/>
                          <a:pt x="629" y="155"/>
                          <a:pt x="628" y="154"/>
                        </a:cubicBezTo>
                        <a:cubicBezTo>
                          <a:pt x="654" y="132"/>
                          <a:pt x="654" y="132"/>
                          <a:pt x="654" y="132"/>
                        </a:cubicBezTo>
                        <a:cubicBezTo>
                          <a:pt x="655" y="134"/>
                          <a:pt x="656" y="135"/>
                          <a:pt x="657" y="136"/>
                        </a:cubicBezTo>
                        <a:lnTo>
                          <a:pt x="631" y="157"/>
                        </a:lnTo>
                        <a:close/>
                        <a:moveTo>
                          <a:pt x="114" y="150"/>
                        </a:moveTo>
                        <a:cubicBezTo>
                          <a:pt x="89" y="129"/>
                          <a:pt x="89" y="129"/>
                          <a:pt x="89" y="129"/>
                        </a:cubicBezTo>
                        <a:cubicBezTo>
                          <a:pt x="90" y="127"/>
                          <a:pt x="91" y="126"/>
                          <a:pt x="92" y="125"/>
                        </a:cubicBezTo>
                        <a:cubicBezTo>
                          <a:pt x="117" y="147"/>
                          <a:pt x="117" y="147"/>
                          <a:pt x="117" y="147"/>
                        </a:cubicBezTo>
                        <a:cubicBezTo>
                          <a:pt x="116" y="148"/>
                          <a:pt x="115" y="149"/>
                          <a:pt x="114" y="150"/>
                        </a:cubicBezTo>
                        <a:close/>
                        <a:moveTo>
                          <a:pt x="626" y="150"/>
                        </a:moveTo>
                        <a:cubicBezTo>
                          <a:pt x="625" y="149"/>
                          <a:pt x="624" y="148"/>
                          <a:pt x="623" y="147"/>
                        </a:cubicBezTo>
                        <a:cubicBezTo>
                          <a:pt x="647" y="125"/>
                          <a:pt x="647" y="125"/>
                          <a:pt x="647" y="125"/>
                        </a:cubicBezTo>
                        <a:cubicBezTo>
                          <a:pt x="648" y="126"/>
                          <a:pt x="650" y="127"/>
                          <a:pt x="651" y="129"/>
                        </a:cubicBezTo>
                        <a:lnTo>
                          <a:pt x="626" y="150"/>
                        </a:lnTo>
                        <a:close/>
                        <a:moveTo>
                          <a:pt x="120" y="144"/>
                        </a:moveTo>
                        <a:cubicBezTo>
                          <a:pt x="95" y="121"/>
                          <a:pt x="95" y="121"/>
                          <a:pt x="95" y="121"/>
                        </a:cubicBezTo>
                        <a:cubicBezTo>
                          <a:pt x="96" y="120"/>
                          <a:pt x="98" y="119"/>
                          <a:pt x="99" y="118"/>
                        </a:cubicBezTo>
                        <a:cubicBezTo>
                          <a:pt x="123" y="140"/>
                          <a:pt x="123" y="140"/>
                          <a:pt x="123" y="140"/>
                        </a:cubicBezTo>
                        <a:cubicBezTo>
                          <a:pt x="122" y="141"/>
                          <a:pt x="121" y="142"/>
                          <a:pt x="120" y="144"/>
                        </a:cubicBezTo>
                        <a:close/>
                        <a:moveTo>
                          <a:pt x="620" y="143"/>
                        </a:moveTo>
                        <a:cubicBezTo>
                          <a:pt x="619" y="142"/>
                          <a:pt x="618" y="141"/>
                          <a:pt x="617" y="140"/>
                        </a:cubicBezTo>
                        <a:cubicBezTo>
                          <a:pt x="641" y="118"/>
                          <a:pt x="641" y="118"/>
                          <a:pt x="641" y="118"/>
                        </a:cubicBezTo>
                        <a:cubicBezTo>
                          <a:pt x="642" y="119"/>
                          <a:pt x="643" y="120"/>
                          <a:pt x="644" y="121"/>
                        </a:cubicBezTo>
                        <a:lnTo>
                          <a:pt x="620" y="143"/>
                        </a:lnTo>
                        <a:close/>
                        <a:moveTo>
                          <a:pt x="126" y="137"/>
                        </a:moveTo>
                        <a:cubicBezTo>
                          <a:pt x="102" y="114"/>
                          <a:pt x="102" y="114"/>
                          <a:pt x="102" y="114"/>
                        </a:cubicBezTo>
                        <a:cubicBezTo>
                          <a:pt x="103" y="113"/>
                          <a:pt x="104" y="112"/>
                          <a:pt x="106" y="111"/>
                        </a:cubicBezTo>
                        <a:cubicBezTo>
                          <a:pt x="129" y="134"/>
                          <a:pt x="129" y="134"/>
                          <a:pt x="129" y="134"/>
                        </a:cubicBezTo>
                        <a:cubicBezTo>
                          <a:pt x="128" y="135"/>
                          <a:pt x="127" y="136"/>
                          <a:pt x="126" y="137"/>
                        </a:cubicBezTo>
                        <a:close/>
                        <a:moveTo>
                          <a:pt x="613" y="137"/>
                        </a:moveTo>
                        <a:cubicBezTo>
                          <a:pt x="612" y="136"/>
                          <a:pt x="611" y="135"/>
                          <a:pt x="610" y="134"/>
                        </a:cubicBezTo>
                        <a:cubicBezTo>
                          <a:pt x="634" y="110"/>
                          <a:pt x="634" y="110"/>
                          <a:pt x="634" y="110"/>
                        </a:cubicBezTo>
                        <a:cubicBezTo>
                          <a:pt x="635" y="112"/>
                          <a:pt x="636" y="113"/>
                          <a:pt x="637" y="114"/>
                        </a:cubicBezTo>
                        <a:lnTo>
                          <a:pt x="613" y="137"/>
                        </a:lnTo>
                        <a:close/>
                        <a:moveTo>
                          <a:pt x="132" y="130"/>
                        </a:moveTo>
                        <a:cubicBezTo>
                          <a:pt x="109" y="107"/>
                          <a:pt x="109" y="107"/>
                          <a:pt x="109" y="107"/>
                        </a:cubicBezTo>
                        <a:cubicBezTo>
                          <a:pt x="110" y="106"/>
                          <a:pt x="111" y="105"/>
                          <a:pt x="113" y="104"/>
                        </a:cubicBezTo>
                        <a:cubicBezTo>
                          <a:pt x="135" y="127"/>
                          <a:pt x="135" y="127"/>
                          <a:pt x="135" y="127"/>
                        </a:cubicBezTo>
                        <a:cubicBezTo>
                          <a:pt x="134" y="128"/>
                          <a:pt x="133" y="129"/>
                          <a:pt x="132" y="130"/>
                        </a:cubicBezTo>
                        <a:close/>
                        <a:moveTo>
                          <a:pt x="607" y="130"/>
                        </a:moveTo>
                        <a:cubicBezTo>
                          <a:pt x="606" y="129"/>
                          <a:pt x="605" y="128"/>
                          <a:pt x="604" y="127"/>
                        </a:cubicBezTo>
                        <a:cubicBezTo>
                          <a:pt x="627" y="103"/>
                          <a:pt x="627" y="103"/>
                          <a:pt x="627" y="103"/>
                        </a:cubicBezTo>
                        <a:cubicBezTo>
                          <a:pt x="628" y="105"/>
                          <a:pt x="629" y="106"/>
                          <a:pt x="630" y="107"/>
                        </a:cubicBezTo>
                        <a:lnTo>
                          <a:pt x="607" y="130"/>
                        </a:lnTo>
                        <a:close/>
                        <a:moveTo>
                          <a:pt x="139" y="124"/>
                        </a:moveTo>
                        <a:cubicBezTo>
                          <a:pt x="116" y="100"/>
                          <a:pt x="116" y="100"/>
                          <a:pt x="116" y="100"/>
                        </a:cubicBezTo>
                        <a:cubicBezTo>
                          <a:pt x="117" y="99"/>
                          <a:pt x="119" y="98"/>
                          <a:pt x="120" y="97"/>
                        </a:cubicBezTo>
                        <a:cubicBezTo>
                          <a:pt x="142" y="121"/>
                          <a:pt x="142" y="121"/>
                          <a:pt x="142" y="121"/>
                        </a:cubicBezTo>
                        <a:cubicBezTo>
                          <a:pt x="141" y="122"/>
                          <a:pt x="140" y="123"/>
                          <a:pt x="139" y="124"/>
                        </a:cubicBezTo>
                        <a:close/>
                        <a:moveTo>
                          <a:pt x="601" y="124"/>
                        </a:moveTo>
                        <a:cubicBezTo>
                          <a:pt x="600" y="123"/>
                          <a:pt x="598" y="122"/>
                          <a:pt x="597" y="121"/>
                        </a:cubicBezTo>
                        <a:cubicBezTo>
                          <a:pt x="620" y="97"/>
                          <a:pt x="620" y="97"/>
                          <a:pt x="620" y="97"/>
                        </a:cubicBezTo>
                        <a:cubicBezTo>
                          <a:pt x="621" y="98"/>
                          <a:pt x="622" y="99"/>
                          <a:pt x="623" y="100"/>
                        </a:cubicBezTo>
                        <a:lnTo>
                          <a:pt x="601" y="124"/>
                        </a:lnTo>
                        <a:close/>
                        <a:moveTo>
                          <a:pt x="145" y="118"/>
                        </a:moveTo>
                        <a:cubicBezTo>
                          <a:pt x="123" y="93"/>
                          <a:pt x="123" y="93"/>
                          <a:pt x="123" y="93"/>
                        </a:cubicBezTo>
                        <a:cubicBezTo>
                          <a:pt x="125" y="92"/>
                          <a:pt x="126" y="91"/>
                          <a:pt x="127" y="90"/>
                        </a:cubicBezTo>
                        <a:cubicBezTo>
                          <a:pt x="149" y="115"/>
                          <a:pt x="149" y="115"/>
                          <a:pt x="149" y="115"/>
                        </a:cubicBezTo>
                        <a:cubicBezTo>
                          <a:pt x="148" y="116"/>
                          <a:pt x="147" y="117"/>
                          <a:pt x="145" y="118"/>
                        </a:cubicBezTo>
                        <a:close/>
                        <a:moveTo>
                          <a:pt x="594" y="118"/>
                        </a:moveTo>
                        <a:cubicBezTo>
                          <a:pt x="593" y="117"/>
                          <a:pt x="592" y="116"/>
                          <a:pt x="591" y="115"/>
                        </a:cubicBezTo>
                        <a:cubicBezTo>
                          <a:pt x="612" y="90"/>
                          <a:pt x="612" y="90"/>
                          <a:pt x="612" y="90"/>
                        </a:cubicBezTo>
                        <a:cubicBezTo>
                          <a:pt x="614" y="91"/>
                          <a:pt x="615" y="92"/>
                          <a:pt x="616" y="93"/>
                        </a:cubicBezTo>
                        <a:lnTo>
                          <a:pt x="594" y="118"/>
                        </a:lnTo>
                        <a:close/>
                        <a:moveTo>
                          <a:pt x="152" y="112"/>
                        </a:moveTo>
                        <a:cubicBezTo>
                          <a:pt x="131" y="87"/>
                          <a:pt x="131" y="87"/>
                          <a:pt x="131" y="87"/>
                        </a:cubicBezTo>
                        <a:cubicBezTo>
                          <a:pt x="132" y="86"/>
                          <a:pt x="133" y="85"/>
                          <a:pt x="135" y="84"/>
                        </a:cubicBezTo>
                        <a:cubicBezTo>
                          <a:pt x="156" y="109"/>
                          <a:pt x="156" y="109"/>
                          <a:pt x="156" y="109"/>
                        </a:cubicBezTo>
                        <a:cubicBezTo>
                          <a:pt x="154" y="110"/>
                          <a:pt x="153" y="111"/>
                          <a:pt x="152" y="112"/>
                        </a:cubicBezTo>
                        <a:close/>
                        <a:moveTo>
                          <a:pt x="587" y="112"/>
                        </a:moveTo>
                        <a:cubicBezTo>
                          <a:pt x="586" y="111"/>
                          <a:pt x="585" y="110"/>
                          <a:pt x="584" y="109"/>
                        </a:cubicBezTo>
                        <a:cubicBezTo>
                          <a:pt x="605" y="84"/>
                          <a:pt x="605" y="84"/>
                          <a:pt x="605" y="84"/>
                        </a:cubicBezTo>
                        <a:cubicBezTo>
                          <a:pt x="606" y="85"/>
                          <a:pt x="607" y="86"/>
                          <a:pt x="609" y="87"/>
                        </a:cubicBezTo>
                        <a:lnTo>
                          <a:pt x="587" y="112"/>
                        </a:lnTo>
                        <a:close/>
                        <a:moveTo>
                          <a:pt x="159" y="106"/>
                        </a:moveTo>
                        <a:cubicBezTo>
                          <a:pt x="138" y="81"/>
                          <a:pt x="138" y="81"/>
                          <a:pt x="138" y="81"/>
                        </a:cubicBezTo>
                        <a:cubicBezTo>
                          <a:pt x="140" y="80"/>
                          <a:pt x="141" y="79"/>
                          <a:pt x="142" y="78"/>
                        </a:cubicBezTo>
                        <a:cubicBezTo>
                          <a:pt x="163" y="104"/>
                          <a:pt x="163" y="104"/>
                          <a:pt x="163" y="104"/>
                        </a:cubicBezTo>
                        <a:cubicBezTo>
                          <a:pt x="161" y="105"/>
                          <a:pt x="160" y="106"/>
                          <a:pt x="159" y="106"/>
                        </a:cubicBezTo>
                        <a:close/>
                        <a:moveTo>
                          <a:pt x="580" y="106"/>
                        </a:moveTo>
                        <a:cubicBezTo>
                          <a:pt x="579" y="105"/>
                          <a:pt x="578" y="105"/>
                          <a:pt x="577" y="104"/>
                        </a:cubicBezTo>
                        <a:cubicBezTo>
                          <a:pt x="597" y="78"/>
                          <a:pt x="597" y="78"/>
                          <a:pt x="597" y="78"/>
                        </a:cubicBezTo>
                        <a:cubicBezTo>
                          <a:pt x="598" y="79"/>
                          <a:pt x="600" y="80"/>
                          <a:pt x="601" y="81"/>
                        </a:cubicBezTo>
                        <a:lnTo>
                          <a:pt x="580" y="106"/>
                        </a:lnTo>
                        <a:close/>
                        <a:moveTo>
                          <a:pt x="166" y="101"/>
                        </a:moveTo>
                        <a:cubicBezTo>
                          <a:pt x="146" y="75"/>
                          <a:pt x="146" y="75"/>
                          <a:pt x="146" y="75"/>
                        </a:cubicBezTo>
                        <a:cubicBezTo>
                          <a:pt x="148" y="74"/>
                          <a:pt x="149" y="73"/>
                          <a:pt x="150" y="72"/>
                        </a:cubicBezTo>
                        <a:cubicBezTo>
                          <a:pt x="170" y="98"/>
                          <a:pt x="170" y="98"/>
                          <a:pt x="170" y="98"/>
                        </a:cubicBezTo>
                        <a:cubicBezTo>
                          <a:pt x="169" y="99"/>
                          <a:pt x="167" y="100"/>
                          <a:pt x="166" y="101"/>
                        </a:cubicBezTo>
                        <a:close/>
                        <a:moveTo>
                          <a:pt x="573" y="101"/>
                        </a:moveTo>
                        <a:cubicBezTo>
                          <a:pt x="572" y="100"/>
                          <a:pt x="571" y="99"/>
                          <a:pt x="570" y="98"/>
                        </a:cubicBezTo>
                        <a:cubicBezTo>
                          <a:pt x="589" y="72"/>
                          <a:pt x="589" y="72"/>
                          <a:pt x="589" y="72"/>
                        </a:cubicBezTo>
                        <a:cubicBezTo>
                          <a:pt x="590" y="73"/>
                          <a:pt x="592" y="74"/>
                          <a:pt x="593" y="75"/>
                        </a:cubicBezTo>
                        <a:lnTo>
                          <a:pt x="573" y="101"/>
                        </a:lnTo>
                        <a:close/>
                        <a:moveTo>
                          <a:pt x="173" y="96"/>
                        </a:moveTo>
                        <a:cubicBezTo>
                          <a:pt x="154" y="69"/>
                          <a:pt x="154" y="69"/>
                          <a:pt x="154" y="69"/>
                        </a:cubicBezTo>
                        <a:cubicBezTo>
                          <a:pt x="156" y="68"/>
                          <a:pt x="157" y="67"/>
                          <a:pt x="158" y="66"/>
                        </a:cubicBezTo>
                        <a:cubicBezTo>
                          <a:pt x="177" y="93"/>
                          <a:pt x="177" y="93"/>
                          <a:pt x="177" y="93"/>
                        </a:cubicBezTo>
                        <a:cubicBezTo>
                          <a:pt x="176" y="94"/>
                          <a:pt x="175" y="95"/>
                          <a:pt x="173" y="96"/>
                        </a:cubicBezTo>
                        <a:close/>
                        <a:moveTo>
                          <a:pt x="566" y="96"/>
                        </a:moveTo>
                        <a:cubicBezTo>
                          <a:pt x="565" y="95"/>
                          <a:pt x="563" y="94"/>
                          <a:pt x="562" y="93"/>
                        </a:cubicBezTo>
                        <a:cubicBezTo>
                          <a:pt x="581" y="66"/>
                          <a:pt x="581" y="66"/>
                          <a:pt x="581" y="66"/>
                        </a:cubicBezTo>
                        <a:cubicBezTo>
                          <a:pt x="582" y="67"/>
                          <a:pt x="584" y="68"/>
                          <a:pt x="585" y="69"/>
                        </a:cubicBezTo>
                        <a:lnTo>
                          <a:pt x="566" y="96"/>
                        </a:lnTo>
                        <a:close/>
                        <a:moveTo>
                          <a:pt x="181" y="90"/>
                        </a:moveTo>
                        <a:cubicBezTo>
                          <a:pt x="162" y="63"/>
                          <a:pt x="162" y="63"/>
                          <a:pt x="162" y="63"/>
                        </a:cubicBezTo>
                        <a:cubicBezTo>
                          <a:pt x="164" y="62"/>
                          <a:pt x="165" y="61"/>
                          <a:pt x="166" y="60"/>
                        </a:cubicBezTo>
                        <a:cubicBezTo>
                          <a:pt x="185" y="88"/>
                          <a:pt x="185" y="88"/>
                          <a:pt x="185" y="88"/>
                        </a:cubicBezTo>
                        <a:cubicBezTo>
                          <a:pt x="183" y="89"/>
                          <a:pt x="182" y="90"/>
                          <a:pt x="181" y="90"/>
                        </a:cubicBezTo>
                        <a:close/>
                        <a:moveTo>
                          <a:pt x="558" y="90"/>
                        </a:moveTo>
                        <a:cubicBezTo>
                          <a:pt x="557" y="90"/>
                          <a:pt x="556" y="89"/>
                          <a:pt x="555" y="88"/>
                        </a:cubicBezTo>
                        <a:cubicBezTo>
                          <a:pt x="573" y="60"/>
                          <a:pt x="573" y="60"/>
                          <a:pt x="573" y="60"/>
                        </a:cubicBezTo>
                        <a:cubicBezTo>
                          <a:pt x="574" y="61"/>
                          <a:pt x="576" y="62"/>
                          <a:pt x="577" y="63"/>
                        </a:cubicBezTo>
                        <a:lnTo>
                          <a:pt x="558" y="90"/>
                        </a:lnTo>
                        <a:close/>
                        <a:moveTo>
                          <a:pt x="188" y="86"/>
                        </a:moveTo>
                        <a:cubicBezTo>
                          <a:pt x="171" y="58"/>
                          <a:pt x="171" y="58"/>
                          <a:pt x="171" y="58"/>
                        </a:cubicBezTo>
                        <a:cubicBezTo>
                          <a:pt x="172" y="57"/>
                          <a:pt x="173" y="56"/>
                          <a:pt x="175" y="55"/>
                        </a:cubicBezTo>
                        <a:cubicBezTo>
                          <a:pt x="192" y="83"/>
                          <a:pt x="192" y="83"/>
                          <a:pt x="192" y="83"/>
                        </a:cubicBezTo>
                        <a:cubicBezTo>
                          <a:pt x="191" y="84"/>
                          <a:pt x="190" y="85"/>
                          <a:pt x="188" y="86"/>
                        </a:cubicBezTo>
                        <a:close/>
                        <a:moveTo>
                          <a:pt x="551" y="85"/>
                        </a:moveTo>
                        <a:cubicBezTo>
                          <a:pt x="550" y="85"/>
                          <a:pt x="548" y="84"/>
                          <a:pt x="547" y="83"/>
                        </a:cubicBezTo>
                        <a:cubicBezTo>
                          <a:pt x="565" y="55"/>
                          <a:pt x="565" y="55"/>
                          <a:pt x="565" y="55"/>
                        </a:cubicBezTo>
                        <a:cubicBezTo>
                          <a:pt x="566" y="56"/>
                          <a:pt x="567" y="57"/>
                          <a:pt x="569" y="58"/>
                        </a:cubicBezTo>
                        <a:lnTo>
                          <a:pt x="551" y="85"/>
                        </a:lnTo>
                        <a:close/>
                        <a:moveTo>
                          <a:pt x="196" y="81"/>
                        </a:moveTo>
                        <a:cubicBezTo>
                          <a:pt x="179" y="52"/>
                          <a:pt x="179" y="52"/>
                          <a:pt x="179" y="52"/>
                        </a:cubicBezTo>
                        <a:cubicBezTo>
                          <a:pt x="180" y="52"/>
                          <a:pt x="182" y="51"/>
                          <a:pt x="183" y="50"/>
                        </a:cubicBezTo>
                        <a:cubicBezTo>
                          <a:pt x="200" y="78"/>
                          <a:pt x="200" y="78"/>
                          <a:pt x="200" y="78"/>
                        </a:cubicBezTo>
                        <a:cubicBezTo>
                          <a:pt x="199" y="79"/>
                          <a:pt x="197" y="80"/>
                          <a:pt x="196" y="81"/>
                        </a:cubicBezTo>
                        <a:close/>
                        <a:moveTo>
                          <a:pt x="543" y="81"/>
                        </a:moveTo>
                        <a:cubicBezTo>
                          <a:pt x="542" y="80"/>
                          <a:pt x="541" y="79"/>
                          <a:pt x="539" y="78"/>
                        </a:cubicBezTo>
                        <a:cubicBezTo>
                          <a:pt x="556" y="50"/>
                          <a:pt x="556" y="50"/>
                          <a:pt x="556" y="50"/>
                        </a:cubicBezTo>
                        <a:cubicBezTo>
                          <a:pt x="558" y="51"/>
                          <a:pt x="559" y="51"/>
                          <a:pt x="560" y="52"/>
                        </a:cubicBezTo>
                        <a:lnTo>
                          <a:pt x="543" y="81"/>
                        </a:lnTo>
                        <a:close/>
                        <a:moveTo>
                          <a:pt x="204" y="76"/>
                        </a:moveTo>
                        <a:cubicBezTo>
                          <a:pt x="187" y="47"/>
                          <a:pt x="187" y="47"/>
                          <a:pt x="187" y="47"/>
                        </a:cubicBezTo>
                        <a:cubicBezTo>
                          <a:pt x="189" y="47"/>
                          <a:pt x="190" y="46"/>
                          <a:pt x="192" y="45"/>
                        </a:cubicBezTo>
                        <a:cubicBezTo>
                          <a:pt x="208" y="74"/>
                          <a:pt x="208" y="74"/>
                          <a:pt x="208" y="74"/>
                        </a:cubicBezTo>
                        <a:cubicBezTo>
                          <a:pt x="206" y="75"/>
                          <a:pt x="205" y="75"/>
                          <a:pt x="204" y="76"/>
                        </a:cubicBezTo>
                        <a:close/>
                        <a:moveTo>
                          <a:pt x="535" y="76"/>
                        </a:moveTo>
                        <a:cubicBezTo>
                          <a:pt x="534" y="75"/>
                          <a:pt x="533" y="75"/>
                          <a:pt x="532" y="74"/>
                        </a:cubicBezTo>
                        <a:cubicBezTo>
                          <a:pt x="547" y="45"/>
                          <a:pt x="547" y="45"/>
                          <a:pt x="547" y="45"/>
                        </a:cubicBezTo>
                        <a:cubicBezTo>
                          <a:pt x="549" y="46"/>
                          <a:pt x="550" y="47"/>
                          <a:pt x="552" y="47"/>
                        </a:cubicBezTo>
                        <a:lnTo>
                          <a:pt x="535" y="76"/>
                        </a:lnTo>
                        <a:close/>
                        <a:moveTo>
                          <a:pt x="212" y="72"/>
                        </a:moveTo>
                        <a:cubicBezTo>
                          <a:pt x="196" y="43"/>
                          <a:pt x="196" y="43"/>
                          <a:pt x="196" y="43"/>
                        </a:cubicBezTo>
                        <a:cubicBezTo>
                          <a:pt x="198" y="42"/>
                          <a:pt x="199" y="41"/>
                          <a:pt x="200" y="40"/>
                        </a:cubicBezTo>
                        <a:cubicBezTo>
                          <a:pt x="216" y="70"/>
                          <a:pt x="216" y="70"/>
                          <a:pt x="216" y="70"/>
                        </a:cubicBezTo>
                        <a:cubicBezTo>
                          <a:pt x="214" y="71"/>
                          <a:pt x="213" y="71"/>
                          <a:pt x="212" y="72"/>
                        </a:cubicBezTo>
                        <a:close/>
                        <a:moveTo>
                          <a:pt x="528" y="72"/>
                        </a:moveTo>
                        <a:cubicBezTo>
                          <a:pt x="526" y="71"/>
                          <a:pt x="525" y="70"/>
                          <a:pt x="524" y="70"/>
                        </a:cubicBezTo>
                        <a:cubicBezTo>
                          <a:pt x="539" y="40"/>
                          <a:pt x="539" y="40"/>
                          <a:pt x="539" y="40"/>
                        </a:cubicBezTo>
                        <a:cubicBezTo>
                          <a:pt x="540" y="41"/>
                          <a:pt x="542" y="42"/>
                          <a:pt x="543" y="43"/>
                        </a:cubicBezTo>
                        <a:lnTo>
                          <a:pt x="528" y="72"/>
                        </a:lnTo>
                        <a:close/>
                        <a:moveTo>
                          <a:pt x="220" y="68"/>
                        </a:moveTo>
                        <a:cubicBezTo>
                          <a:pt x="205" y="38"/>
                          <a:pt x="205" y="38"/>
                          <a:pt x="205" y="38"/>
                        </a:cubicBezTo>
                        <a:cubicBezTo>
                          <a:pt x="206" y="37"/>
                          <a:pt x="208" y="37"/>
                          <a:pt x="209" y="36"/>
                        </a:cubicBezTo>
                        <a:cubicBezTo>
                          <a:pt x="224" y="66"/>
                          <a:pt x="224" y="66"/>
                          <a:pt x="224" y="66"/>
                        </a:cubicBezTo>
                        <a:cubicBezTo>
                          <a:pt x="222" y="66"/>
                          <a:pt x="221" y="67"/>
                          <a:pt x="220" y="68"/>
                        </a:cubicBezTo>
                        <a:close/>
                        <a:moveTo>
                          <a:pt x="520" y="68"/>
                        </a:moveTo>
                        <a:cubicBezTo>
                          <a:pt x="518" y="67"/>
                          <a:pt x="517" y="66"/>
                          <a:pt x="516" y="66"/>
                        </a:cubicBezTo>
                        <a:cubicBezTo>
                          <a:pt x="530" y="36"/>
                          <a:pt x="530" y="36"/>
                          <a:pt x="530" y="36"/>
                        </a:cubicBezTo>
                        <a:cubicBezTo>
                          <a:pt x="531" y="37"/>
                          <a:pt x="533" y="37"/>
                          <a:pt x="534" y="38"/>
                        </a:cubicBezTo>
                        <a:lnTo>
                          <a:pt x="520" y="68"/>
                        </a:lnTo>
                        <a:close/>
                        <a:moveTo>
                          <a:pt x="228" y="64"/>
                        </a:moveTo>
                        <a:cubicBezTo>
                          <a:pt x="214" y="34"/>
                          <a:pt x="214" y="34"/>
                          <a:pt x="214" y="34"/>
                        </a:cubicBezTo>
                        <a:cubicBezTo>
                          <a:pt x="215" y="33"/>
                          <a:pt x="217" y="33"/>
                          <a:pt x="218" y="32"/>
                        </a:cubicBezTo>
                        <a:cubicBezTo>
                          <a:pt x="232" y="62"/>
                          <a:pt x="232" y="62"/>
                          <a:pt x="232" y="62"/>
                        </a:cubicBezTo>
                        <a:cubicBezTo>
                          <a:pt x="230" y="63"/>
                          <a:pt x="229" y="63"/>
                          <a:pt x="228" y="64"/>
                        </a:cubicBezTo>
                        <a:close/>
                        <a:moveTo>
                          <a:pt x="511" y="64"/>
                        </a:moveTo>
                        <a:cubicBezTo>
                          <a:pt x="510" y="63"/>
                          <a:pt x="509" y="62"/>
                          <a:pt x="507" y="62"/>
                        </a:cubicBezTo>
                        <a:cubicBezTo>
                          <a:pt x="521" y="32"/>
                          <a:pt x="521" y="32"/>
                          <a:pt x="521" y="32"/>
                        </a:cubicBezTo>
                        <a:cubicBezTo>
                          <a:pt x="522" y="32"/>
                          <a:pt x="524" y="33"/>
                          <a:pt x="525" y="34"/>
                        </a:cubicBezTo>
                        <a:lnTo>
                          <a:pt x="511" y="64"/>
                        </a:lnTo>
                        <a:close/>
                        <a:moveTo>
                          <a:pt x="236" y="60"/>
                        </a:moveTo>
                        <a:cubicBezTo>
                          <a:pt x="223" y="30"/>
                          <a:pt x="223" y="30"/>
                          <a:pt x="223" y="30"/>
                        </a:cubicBezTo>
                        <a:cubicBezTo>
                          <a:pt x="224" y="29"/>
                          <a:pt x="226" y="29"/>
                          <a:pt x="227" y="28"/>
                        </a:cubicBezTo>
                        <a:cubicBezTo>
                          <a:pt x="240" y="58"/>
                          <a:pt x="240" y="58"/>
                          <a:pt x="240" y="58"/>
                        </a:cubicBezTo>
                        <a:cubicBezTo>
                          <a:pt x="239" y="59"/>
                          <a:pt x="237" y="60"/>
                          <a:pt x="236" y="60"/>
                        </a:cubicBezTo>
                        <a:close/>
                        <a:moveTo>
                          <a:pt x="503" y="60"/>
                        </a:moveTo>
                        <a:cubicBezTo>
                          <a:pt x="502" y="59"/>
                          <a:pt x="500" y="59"/>
                          <a:pt x="499" y="58"/>
                        </a:cubicBezTo>
                        <a:cubicBezTo>
                          <a:pt x="512" y="28"/>
                          <a:pt x="512" y="28"/>
                          <a:pt x="512" y="28"/>
                        </a:cubicBezTo>
                        <a:cubicBezTo>
                          <a:pt x="513" y="28"/>
                          <a:pt x="515" y="29"/>
                          <a:pt x="516" y="30"/>
                        </a:cubicBezTo>
                        <a:lnTo>
                          <a:pt x="503" y="60"/>
                        </a:lnTo>
                        <a:close/>
                        <a:moveTo>
                          <a:pt x="244" y="57"/>
                        </a:moveTo>
                        <a:cubicBezTo>
                          <a:pt x="232" y="26"/>
                          <a:pt x="232" y="26"/>
                          <a:pt x="232" y="26"/>
                        </a:cubicBezTo>
                        <a:cubicBezTo>
                          <a:pt x="233" y="25"/>
                          <a:pt x="235" y="25"/>
                          <a:pt x="236" y="24"/>
                        </a:cubicBezTo>
                        <a:cubicBezTo>
                          <a:pt x="248" y="55"/>
                          <a:pt x="248" y="55"/>
                          <a:pt x="248" y="55"/>
                        </a:cubicBezTo>
                        <a:cubicBezTo>
                          <a:pt x="247" y="56"/>
                          <a:pt x="246" y="56"/>
                          <a:pt x="244" y="57"/>
                        </a:cubicBezTo>
                        <a:close/>
                        <a:moveTo>
                          <a:pt x="495" y="57"/>
                        </a:moveTo>
                        <a:cubicBezTo>
                          <a:pt x="493" y="56"/>
                          <a:pt x="492" y="55"/>
                          <a:pt x="491" y="55"/>
                        </a:cubicBezTo>
                        <a:cubicBezTo>
                          <a:pt x="502" y="24"/>
                          <a:pt x="502" y="24"/>
                          <a:pt x="502" y="24"/>
                        </a:cubicBezTo>
                        <a:cubicBezTo>
                          <a:pt x="504" y="25"/>
                          <a:pt x="506" y="25"/>
                          <a:pt x="507" y="26"/>
                        </a:cubicBezTo>
                        <a:lnTo>
                          <a:pt x="495" y="57"/>
                        </a:lnTo>
                        <a:close/>
                        <a:moveTo>
                          <a:pt x="253" y="54"/>
                        </a:moveTo>
                        <a:cubicBezTo>
                          <a:pt x="241" y="23"/>
                          <a:pt x="241" y="23"/>
                          <a:pt x="241" y="23"/>
                        </a:cubicBezTo>
                        <a:cubicBezTo>
                          <a:pt x="243" y="22"/>
                          <a:pt x="244" y="21"/>
                          <a:pt x="246" y="21"/>
                        </a:cubicBezTo>
                        <a:cubicBezTo>
                          <a:pt x="257" y="52"/>
                          <a:pt x="257" y="52"/>
                          <a:pt x="257" y="52"/>
                        </a:cubicBezTo>
                        <a:cubicBezTo>
                          <a:pt x="255" y="52"/>
                          <a:pt x="254" y="53"/>
                          <a:pt x="253" y="54"/>
                        </a:cubicBezTo>
                        <a:close/>
                        <a:moveTo>
                          <a:pt x="486" y="53"/>
                        </a:moveTo>
                        <a:cubicBezTo>
                          <a:pt x="485" y="53"/>
                          <a:pt x="484" y="52"/>
                          <a:pt x="482" y="52"/>
                        </a:cubicBezTo>
                        <a:cubicBezTo>
                          <a:pt x="493" y="21"/>
                          <a:pt x="493" y="21"/>
                          <a:pt x="493" y="21"/>
                        </a:cubicBezTo>
                        <a:cubicBezTo>
                          <a:pt x="495" y="21"/>
                          <a:pt x="496" y="22"/>
                          <a:pt x="498" y="22"/>
                        </a:cubicBezTo>
                        <a:lnTo>
                          <a:pt x="486" y="53"/>
                        </a:lnTo>
                        <a:close/>
                        <a:moveTo>
                          <a:pt x="261" y="50"/>
                        </a:moveTo>
                        <a:cubicBezTo>
                          <a:pt x="250" y="19"/>
                          <a:pt x="250" y="19"/>
                          <a:pt x="250" y="19"/>
                        </a:cubicBezTo>
                        <a:cubicBezTo>
                          <a:pt x="252" y="19"/>
                          <a:pt x="253" y="18"/>
                          <a:pt x="255" y="18"/>
                        </a:cubicBezTo>
                        <a:cubicBezTo>
                          <a:pt x="265" y="49"/>
                          <a:pt x="265" y="49"/>
                          <a:pt x="265" y="49"/>
                        </a:cubicBezTo>
                        <a:cubicBezTo>
                          <a:pt x="264" y="50"/>
                          <a:pt x="262" y="50"/>
                          <a:pt x="261" y="50"/>
                        </a:cubicBezTo>
                        <a:close/>
                        <a:moveTo>
                          <a:pt x="478" y="50"/>
                        </a:moveTo>
                        <a:cubicBezTo>
                          <a:pt x="476" y="50"/>
                          <a:pt x="475" y="49"/>
                          <a:pt x="474" y="49"/>
                        </a:cubicBezTo>
                        <a:cubicBezTo>
                          <a:pt x="484" y="17"/>
                          <a:pt x="484" y="17"/>
                          <a:pt x="484" y="17"/>
                        </a:cubicBezTo>
                        <a:cubicBezTo>
                          <a:pt x="485" y="18"/>
                          <a:pt x="487" y="18"/>
                          <a:pt x="488" y="19"/>
                        </a:cubicBezTo>
                        <a:lnTo>
                          <a:pt x="478" y="50"/>
                        </a:lnTo>
                        <a:close/>
                        <a:moveTo>
                          <a:pt x="270" y="48"/>
                        </a:moveTo>
                        <a:cubicBezTo>
                          <a:pt x="260" y="16"/>
                          <a:pt x="260" y="16"/>
                          <a:pt x="260" y="16"/>
                        </a:cubicBezTo>
                        <a:cubicBezTo>
                          <a:pt x="261" y="16"/>
                          <a:pt x="263" y="15"/>
                          <a:pt x="265" y="15"/>
                        </a:cubicBezTo>
                        <a:cubicBezTo>
                          <a:pt x="274" y="46"/>
                          <a:pt x="274" y="46"/>
                          <a:pt x="274" y="46"/>
                        </a:cubicBezTo>
                        <a:cubicBezTo>
                          <a:pt x="272" y="47"/>
                          <a:pt x="271" y="47"/>
                          <a:pt x="270" y="48"/>
                        </a:cubicBezTo>
                        <a:close/>
                        <a:moveTo>
                          <a:pt x="469" y="48"/>
                        </a:moveTo>
                        <a:cubicBezTo>
                          <a:pt x="468" y="47"/>
                          <a:pt x="466" y="47"/>
                          <a:pt x="465" y="46"/>
                        </a:cubicBezTo>
                        <a:cubicBezTo>
                          <a:pt x="474" y="15"/>
                          <a:pt x="474" y="15"/>
                          <a:pt x="474" y="15"/>
                        </a:cubicBezTo>
                        <a:cubicBezTo>
                          <a:pt x="476" y="15"/>
                          <a:pt x="477" y="15"/>
                          <a:pt x="479" y="16"/>
                        </a:cubicBezTo>
                        <a:lnTo>
                          <a:pt x="469" y="48"/>
                        </a:lnTo>
                        <a:close/>
                        <a:moveTo>
                          <a:pt x="278" y="45"/>
                        </a:moveTo>
                        <a:cubicBezTo>
                          <a:pt x="269" y="13"/>
                          <a:pt x="269" y="13"/>
                          <a:pt x="269" y="13"/>
                        </a:cubicBezTo>
                        <a:cubicBezTo>
                          <a:pt x="271" y="13"/>
                          <a:pt x="272" y="12"/>
                          <a:pt x="274" y="12"/>
                        </a:cubicBezTo>
                        <a:cubicBezTo>
                          <a:pt x="283" y="44"/>
                          <a:pt x="283" y="44"/>
                          <a:pt x="283" y="44"/>
                        </a:cubicBezTo>
                        <a:cubicBezTo>
                          <a:pt x="281" y="44"/>
                          <a:pt x="280" y="45"/>
                          <a:pt x="278" y="45"/>
                        </a:cubicBezTo>
                        <a:close/>
                        <a:moveTo>
                          <a:pt x="461" y="45"/>
                        </a:moveTo>
                        <a:cubicBezTo>
                          <a:pt x="459" y="45"/>
                          <a:pt x="458" y="44"/>
                          <a:pt x="456" y="44"/>
                        </a:cubicBezTo>
                        <a:cubicBezTo>
                          <a:pt x="465" y="12"/>
                          <a:pt x="465" y="12"/>
                          <a:pt x="465" y="12"/>
                        </a:cubicBezTo>
                        <a:cubicBezTo>
                          <a:pt x="466" y="12"/>
                          <a:pt x="468" y="13"/>
                          <a:pt x="470" y="13"/>
                        </a:cubicBezTo>
                        <a:lnTo>
                          <a:pt x="461" y="45"/>
                        </a:lnTo>
                        <a:close/>
                        <a:moveTo>
                          <a:pt x="287" y="43"/>
                        </a:moveTo>
                        <a:cubicBezTo>
                          <a:pt x="279" y="11"/>
                          <a:pt x="279" y="11"/>
                          <a:pt x="279" y="11"/>
                        </a:cubicBezTo>
                        <a:cubicBezTo>
                          <a:pt x="280" y="10"/>
                          <a:pt x="282" y="10"/>
                          <a:pt x="284" y="10"/>
                        </a:cubicBezTo>
                        <a:cubicBezTo>
                          <a:pt x="291" y="42"/>
                          <a:pt x="291" y="42"/>
                          <a:pt x="291" y="42"/>
                        </a:cubicBezTo>
                        <a:cubicBezTo>
                          <a:pt x="290" y="42"/>
                          <a:pt x="288" y="42"/>
                          <a:pt x="287" y="43"/>
                        </a:cubicBezTo>
                        <a:close/>
                        <a:moveTo>
                          <a:pt x="452" y="43"/>
                        </a:moveTo>
                        <a:cubicBezTo>
                          <a:pt x="450" y="42"/>
                          <a:pt x="449" y="42"/>
                          <a:pt x="448" y="42"/>
                        </a:cubicBezTo>
                        <a:cubicBezTo>
                          <a:pt x="455" y="9"/>
                          <a:pt x="455" y="9"/>
                          <a:pt x="455" y="9"/>
                        </a:cubicBezTo>
                        <a:cubicBezTo>
                          <a:pt x="457" y="10"/>
                          <a:pt x="458" y="10"/>
                          <a:pt x="460" y="11"/>
                        </a:cubicBezTo>
                        <a:lnTo>
                          <a:pt x="452" y="43"/>
                        </a:lnTo>
                        <a:close/>
                        <a:moveTo>
                          <a:pt x="296" y="41"/>
                        </a:moveTo>
                        <a:cubicBezTo>
                          <a:pt x="288" y="8"/>
                          <a:pt x="288" y="8"/>
                          <a:pt x="288" y="8"/>
                        </a:cubicBezTo>
                        <a:cubicBezTo>
                          <a:pt x="290" y="8"/>
                          <a:pt x="292" y="8"/>
                          <a:pt x="293" y="7"/>
                        </a:cubicBezTo>
                        <a:cubicBezTo>
                          <a:pt x="300" y="40"/>
                          <a:pt x="300" y="40"/>
                          <a:pt x="300" y="40"/>
                        </a:cubicBezTo>
                        <a:cubicBezTo>
                          <a:pt x="299" y="40"/>
                          <a:pt x="297" y="40"/>
                          <a:pt x="296" y="41"/>
                        </a:cubicBezTo>
                        <a:close/>
                        <a:moveTo>
                          <a:pt x="443" y="41"/>
                        </a:moveTo>
                        <a:cubicBezTo>
                          <a:pt x="442" y="40"/>
                          <a:pt x="440" y="40"/>
                          <a:pt x="439" y="40"/>
                        </a:cubicBezTo>
                        <a:cubicBezTo>
                          <a:pt x="445" y="7"/>
                          <a:pt x="445" y="7"/>
                          <a:pt x="445" y="7"/>
                        </a:cubicBezTo>
                        <a:cubicBezTo>
                          <a:pt x="447" y="8"/>
                          <a:pt x="449" y="8"/>
                          <a:pt x="450" y="8"/>
                        </a:cubicBezTo>
                        <a:lnTo>
                          <a:pt x="443" y="41"/>
                        </a:lnTo>
                        <a:close/>
                        <a:moveTo>
                          <a:pt x="305" y="39"/>
                        </a:moveTo>
                        <a:cubicBezTo>
                          <a:pt x="298" y="6"/>
                          <a:pt x="298" y="6"/>
                          <a:pt x="298" y="6"/>
                        </a:cubicBezTo>
                        <a:cubicBezTo>
                          <a:pt x="300" y="6"/>
                          <a:pt x="301" y="6"/>
                          <a:pt x="303" y="6"/>
                        </a:cubicBezTo>
                        <a:cubicBezTo>
                          <a:pt x="309" y="38"/>
                          <a:pt x="309" y="38"/>
                          <a:pt x="309" y="38"/>
                        </a:cubicBezTo>
                        <a:cubicBezTo>
                          <a:pt x="307" y="38"/>
                          <a:pt x="306" y="39"/>
                          <a:pt x="305" y="39"/>
                        </a:cubicBezTo>
                        <a:close/>
                        <a:moveTo>
                          <a:pt x="434" y="39"/>
                        </a:moveTo>
                        <a:cubicBezTo>
                          <a:pt x="433" y="38"/>
                          <a:pt x="431" y="38"/>
                          <a:pt x="430" y="38"/>
                        </a:cubicBezTo>
                        <a:cubicBezTo>
                          <a:pt x="436" y="5"/>
                          <a:pt x="436" y="5"/>
                          <a:pt x="436" y="5"/>
                        </a:cubicBezTo>
                        <a:cubicBezTo>
                          <a:pt x="437" y="6"/>
                          <a:pt x="439" y="6"/>
                          <a:pt x="441" y="6"/>
                        </a:cubicBezTo>
                        <a:lnTo>
                          <a:pt x="434" y="39"/>
                        </a:lnTo>
                        <a:close/>
                        <a:moveTo>
                          <a:pt x="313" y="37"/>
                        </a:moveTo>
                        <a:cubicBezTo>
                          <a:pt x="308" y="5"/>
                          <a:pt x="308" y="5"/>
                          <a:pt x="308" y="5"/>
                        </a:cubicBezTo>
                        <a:cubicBezTo>
                          <a:pt x="309" y="4"/>
                          <a:pt x="311" y="4"/>
                          <a:pt x="313" y="4"/>
                        </a:cubicBezTo>
                        <a:cubicBezTo>
                          <a:pt x="318" y="37"/>
                          <a:pt x="318" y="37"/>
                          <a:pt x="318" y="37"/>
                        </a:cubicBezTo>
                        <a:cubicBezTo>
                          <a:pt x="316" y="37"/>
                          <a:pt x="315" y="37"/>
                          <a:pt x="313" y="37"/>
                        </a:cubicBezTo>
                        <a:close/>
                        <a:moveTo>
                          <a:pt x="425" y="37"/>
                        </a:moveTo>
                        <a:cubicBezTo>
                          <a:pt x="424" y="37"/>
                          <a:pt x="423" y="37"/>
                          <a:pt x="421" y="36"/>
                        </a:cubicBezTo>
                        <a:cubicBezTo>
                          <a:pt x="426" y="4"/>
                          <a:pt x="426" y="4"/>
                          <a:pt x="426" y="4"/>
                        </a:cubicBezTo>
                        <a:cubicBezTo>
                          <a:pt x="428" y="4"/>
                          <a:pt x="429" y="4"/>
                          <a:pt x="431" y="5"/>
                        </a:cubicBezTo>
                        <a:lnTo>
                          <a:pt x="425" y="37"/>
                        </a:lnTo>
                        <a:close/>
                        <a:moveTo>
                          <a:pt x="322" y="36"/>
                        </a:moveTo>
                        <a:cubicBezTo>
                          <a:pt x="318" y="3"/>
                          <a:pt x="318" y="3"/>
                          <a:pt x="318" y="3"/>
                        </a:cubicBezTo>
                        <a:cubicBezTo>
                          <a:pt x="319" y="3"/>
                          <a:pt x="321" y="3"/>
                          <a:pt x="323" y="3"/>
                        </a:cubicBezTo>
                        <a:cubicBezTo>
                          <a:pt x="327" y="35"/>
                          <a:pt x="327" y="35"/>
                          <a:pt x="327" y="35"/>
                        </a:cubicBezTo>
                        <a:cubicBezTo>
                          <a:pt x="325" y="35"/>
                          <a:pt x="324" y="36"/>
                          <a:pt x="322" y="36"/>
                        </a:cubicBezTo>
                        <a:close/>
                        <a:moveTo>
                          <a:pt x="417" y="36"/>
                        </a:moveTo>
                        <a:cubicBezTo>
                          <a:pt x="415" y="36"/>
                          <a:pt x="414" y="35"/>
                          <a:pt x="412" y="35"/>
                        </a:cubicBezTo>
                        <a:cubicBezTo>
                          <a:pt x="416" y="2"/>
                          <a:pt x="416" y="2"/>
                          <a:pt x="416" y="2"/>
                        </a:cubicBezTo>
                        <a:cubicBezTo>
                          <a:pt x="418" y="3"/>
                          <a:pt x="420" y="3"/>
                          <a:pt x="421" y="3"/>
                        </a:cubicBezTo>
                        <a:lnTo>
                          <a:pt x="417" y="36"/>
                        </a:lnTo>
                        <a:close/>
                        <a:moveTo>
                          <a:pt x="331" y="35"/>
                        </a:moveTo>
                        <a:cubicBezTo>
                          <a:pt x="327" y="2"/>
                          <a:pt x="327" y="2"/>
                          <a:pt x="327" y="2"/>
                        </a:cubicBezTo>
                        <a:cubicBezTo>
                          <a:pt x="329" y="2"/>
                          <a:pt x="331" y="2"/>
                          <a:pt x="332" y="1"/>
                        </a:cubicBezTo>
                        <a:cubicBezTo>
                          <a:pt x="336" y="34"/>
                          <a:pt x="336" y="34"/>
                          <a:pt x="336" y="34"/>
                        </a:cubicBezTo>
                        <a:cubicBezTo>
                          <a:pt x="334" y="34"/>
                          <a:pt x="333" y="35"/>
                          <a:pt x="331" y="35"/>
                        </a:cubicBezTo>
                        <a:close/>
                        <a:moveTo>
                          <a:pt x="408" y="35"/>
                        </a:moveTo>
                        <a:cubicBezTo>
                          <a:pt x="406" y="35"/>
                          <a:pt x="405" y="34"/>
                          <a:pt x="403" y="34"/>
                        </a:cubicBezTo>
                        <a:cubicBezTo>
                          <a:pt x="406" y="1"/>
                          <a:pt x="406" y="1"/>
                          <a:pt x="406" y="1"/>
                        </a:cubicBezTo>
                        <a:cubicBezTo>
                          <a:pt x="408" y="1"/>
                          <a:pt x="410" y="2"/>
                          <a:pt x="411" y="2"/>
                        </a:cubicBezTo>
                        <a:lnTo>
                          <a:pt x="408" y="35"/>
                        </a:lnTo>
                        <a:close/>
                        <a:moveTo>
                          <a:pt x="340" y="34"/>
                        </a:moveTo>
                        <a:cubicBezTo>
                          <a:pt x="337" y="1"/>
                          <a:pt x="337" y="1"/>
                          <a:pt x="337" y="1"/>
                        </a:cubicBezTo>
                        <a:cubicBezTo>
                          <a:pt x="339" y="1"/>
                          <a:pt x="341" y="1"/>
                          <a:pt x="342" y="1"/>
                        </a:cubicBezTo>
                        <a:cubicBezTo>
                          <a:pt x="345" y="33"/>
                          <a:pt x="345" y="33"/>
                          <a:pt x="345" y="33"/>
                        </a:cubicBezTo>
                        <a:cubicBezTo>
                          <a:pt x="343" y="34"/>
                          <a:pt x="342" y="34"/>
                          <a:pt x="340" y="34"/>
                        </a:cubicBezTo>
                        <a:close/>
                        <a:moveTo>
                          <a:pt x="399" y="34"/>
                        </a:moveTo>
                        <a:cubicBezTo>
                          <a:pt x="397" y="34"/>
                          <a:pt x="396" y="34"/>
                          <a:pt x="394" y="33"/>
                        </a:cubicBezTo>
                        <a:cubicBezTo>
                          <a:pt x="397" y="0"/>
                          <a:pt x="397" y="0"/>
                          <a:pt x="397" y="0"/>
                        </a:cubicBezTo>
                        <a:cubicBezTo>
                          <a:pt x="398" y="1"/>
                          <a:pt x="400" y="1"/>
                          <a:pt x="402" y="1"/>
                        </a:cubicBezTo>
                        <a:lnTo>
                          <a:pt x="399" y="34"/>
                        </a:lnTo>
                        <a:close/>
                        <a:moveTo>
                          <a:pt x="349" y="33"/>
                        </a:moveTo>
                        <a:cubicBezTo>
                          <a:pt x="347" y="0"/>
                          <a:pt x="347" y="0"/>
                          <a:pt x="347" y="0"/>
                        </a:cubicBezTo>
                        <a:cubicBezTo>
                          <a:pt x="349" y="0"/>
                          <a:pt x="350" y="0"/>
                          <a:pt x="352" y="0"/>
                        </a:cubicBezTo>
                        <a:cubicBezTo>
                          <a:pt x="354" y="33"/>
                          <a:pt x="354" y="33"/>
                          <a:pt x="354" y="33"/>
                        </a:cubicBezTo>
                        <a:cubicBezTo>
                          <a:pt x="352" y="33"/>
                          <a:pt x="351" y="33"/>
                          <a:pt x="349" y="33"/>
                        </a:cubicBezTo>
                        <a:close/>
                        <a:moveTo>
                          <a:pt x="390" y="33"/>
                        </a:moveTo>
                        <a:cubicBezTo>
                          <a:pt x="388" y="33"/>
                          <a:pt x="387" y="33"/>
                          <a:pt x="385" y="33"/>
                        </a:cubicBezTo>
                        <a:cubicBezTo>
                          <a:pt x="387" y="0"/>
                          <a:pt x="387" y="0"/>
                          <a:pt x="387" y="0"/>
                        </a:cubicBezTo>
                        <a:cubicBezTo>
                          <a:pt x="388" y="0"/>
                          <a:pt x="390" y="0"/>
                          <a:pt x="392" y="0"/>
                        </a:cubicBezTo>
                        <a:lnTo>
                          <a:pt x="390" y="33"/>
                        </a:lnTo>
                        <a:close/>
                        <a:moveTo>
                          <a:pt x="358" y="33"/>
                        </a:moveTo>
                        <a:cubicBezTo>
                          <a:pt x="357" y="0"/>
                          <a:pt x="357" y="0"/>
                          <a:pt x="357" y="0"/>
                        </a:cubicBezTo>
                        <a:cubicBezTo>
                          <a:pt x="359" y="0"/>
                          <a:pt x="360" y="0"/>
                          <a:pt x="362" y="0"/>
                        </a:cubicBezTo>
                        <a:cubicBezTo>
                          <a:pt x="363" y="33"/>
                          <a:pt x="363" y="33"/>
                          <a:pt x="363" y="33"/>
                        </a:cubicBezTo>
                        <a:cubicBezTo>
                          <a:pt x="361" y="33"/>
                          <a:pt x="360" y="33"/>
                          <a:pt x="358" y="33"/>
                        </a:cubicBezTo>
                        <a:close/>
                        <a:moveTo>
                          <a:pt x="381" y="33"/>
                        </a:moveTo>
                        <a:cubicBezTo>
                          <a:pt x="379" y="33"/>
                          <a:pt x="378" y="33"/>
                          <a:pt x="376" y="33"/>
                        </a:cubicBezTo>
                        <a:cubicBezTo>
                          <a:pt x="377" y="0"/>
                          <a:pt x="377" y="0"/>
                          <a:pt x="377" y="0"/>
                        </a:cubicBezTo>
                        <a:cubicBezTo>
                          <a:pt x="378" y="0"/>
                          <a:pt x="380" y="0"/>
                          <a:pt x="382" y="0"/>
                        </a:cubicBezTo>
                        <a:lnTo>
                          <a:pt x="381" y="33"/>
                        </a:lnTo>
                        <a:close/>
                        <a:moveTo>
                          <a:pt x="367" y="33"/>
                        </a:moveTo>
                        <a:cubicBezTo>
                          <a:pt x="367" y="0"/>
                          <a:pt x="367" y="0"/>
                          <a:pt x="367" y="0"/>
                        </a:cubicBezTo>
                        <a:cubicBezTo>
                          <a:pt x="370" y="0"/>
                          <a:pt x="370" y="0"/>
                          <a:pt x="370" y="0"/>
                        </a:cubicBezTo>
                        <a:cubicBezTo>
                          <a:pt x="372" y="0"/>
                          <a:pt x="372" y="0"/>
                          <a:pt x="372" y="0"/>
                        </a:cubicBezTo>
                        <a:cubicBezTo>
                          <a:pt x="372" y="33"/>
                          <a:pt x="372" y="33"/>
                          <a:pt x="372" y="33"/>
                        </a:cubicBezTo>
                        <a:lnTo>
                          <a:pt x="367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3" name="Freeform 452"/>
                  <p:cNvSpPr>
                    <a:spLocks noEditPoints="1"/>
                  </p:cNvSpPr>
                  <p:nvPr/>
                </p:nvSpPr>
                <p:spPr bwMode="auto">
                  <a:xfrm>
                    <a:off x="6438901" y="2844801"/>
                    <a:ext cx="1119188" cy="1122363"/>
                  </a:xfrm>
                  <a:custGeom>
                    <a:avLst/>
                    <a:gdLst>
                      <a:gd name="T0" fmla="*/ 413 w 798"/>
                      <a:gd name="T1" fmla="*/ 798 h 799"/>
                      <a:gd name="T2" fmla="*/ 361 w 798"/>
                      <a:gd name="T3" fmla="*/ 797 h 799"/>
                      <a:gd name="T4" fmla="*/ 338 w 798"/>
                      <a:gd name="T5" fmla="*/ 794 h 799"/>
                      <a:gd name="T6" fmla="*/ 320 w 798"/>
                      <a:gd name="T7" fmla="*/ 786 h 799"/>
                      <a:gd name="T8" fmla="*/ 306 w 798"/>
                      <a:gd name="T9" fmla="*/ 783 h 799"/>
                      <a:gd name="T10" fmla="*/ 287 w 798"/>
                      <a:gd name="T11" fmla="*/ 783 h 799"/>
                      <a:gd name="T12" fmla="*/ 534 w 798"/>
                      <a:gd name="T13" fmla="*/ 775 h 799"/>
                      <a:gd name="T14" fmla="*/ 550 w 798"/>
                      <a:gd name="T15" fmla="*/ 764 h 799"/>
                      <a:gd name="T16" fmla="*/ 571 w 798"/>
                      <a:gd name="T17" fmla="*/ 754 h 799"/>
                      <a:gd name="T18" fmla="*/ 590 w 798"/>
                      <a:gd name="T19" fmla="*/ 750 h 799"/>
                      <a:gd name="T20" fmla="*/ 602 w 798"/>
                      <a:gd name="T21" fmla="*/ 743 h 799"/>
                      <a:gd name="T22" fmla="*/ 175 w 798"/>
                      <a:gd name="T23" fmla="*/ 730 h 799"/>
                      <a:gd name="T24" fmla="*/ 156 w 798"/>
                      <a:gd name="T25" fmla="*/ 716 h 799"/>
                      <a:gd name="T26" fmla="*/ 144 w 798"/>
                      <a:gd name="T27" fmla="*/ 701 h 799"/>
                      <a:gd name="T28" fmla="*/ 134 w 798"/>
                      <a:gd name="T29" fmla="*/ 692 h 799"/>
                      <a:gd name="T30" fmla="*/ 117 w 798"/>
                      <a:gd name="T31" fmla="*/ 682 h 799"/>
                      <a:gd name="T32" fmla="*/ 697 w 798"/>
                      <a:gd name="T33" fmla="*/ 665 h 799"/>
                      <a:gd name="T34" fmla="*/ 706 w 798"/>
                      <a:gd name="T35" fmla="*/ 647 h 799"/>
                      <a:gd name="T36" fmla="*/ 720 w 798"/>
                      <a:gd name="T37" fmla="*/ 629 h 799"/>
                      <a:gd name="T38" fmla="*/ 735 w 798"/>
                      <a:gd name="T39" fmla="*/ 616 h 799"/>
                      <a:gd name="T40" fmla="*/ 742 w 798"/>
                      <a:gd name="T41" fmla="*/ 603 h 799"/>
                      <a:gd name="T42" fmla="*/ 44 w 798"/>
                      <a:gd name="T43" fmla="*/ 583 h 799"/>
                      <a:gd name="T44" fmla="*/ 34 w 798"/>
                      <a:gd name="T45" fmla="*/ 562 h 799"/>
                      <a:gd name="T46" fmla="*/ 31 w 798"/>
                      <a:gd name="T47" fmla="*/ 542 h 799"/>
                      <a:gd name="T48" fmla="*/ 26 w 798"/>
                      <a:gd name="T49" fmla="*/ 529 h 799"/>
                      <a:gd name="T50" fmla="*/ 16 w 798"/>
                      <a:gd name="T51" fmla="*/ 513 h 799"/>
                      <a:gd name="T52" fmla="*/ 788 w 798"/>
                      <a:gd name="T53" fmla="*/ 489 h 799"/>
                      <a:gd name="T54" fmla="*/ 787 w 798"/>
                      <a:gd name="T55" fmla="*/ 470 h 799"/>
                      <a:gd name="T56" fmla="*/ 790 w 798"/>
                      <a:gd name="T57" fmla="*/ 446 h 799"/>
                      <a:gd name="T58" fmla="*/ 797 w 798"/>
                      <a:gd name="T59" fmla="*/ 428 h 799"/>
                      <a:gd name="T60" fmla="*/ 798 w 798"/>
                      <a:gd name="T61" fmla="*/ 414 h 799"/>
                      <a:gd name="T62" fmla="*/ 798 w 798"/>
                      <a:gd name="T63" fmla="*/ 389 h 799"/>
                      <a:gd name="T64" fmla="*/ 797 w 798"/>
                      <a:gd name="T65" fmla="*/ 374 h 799"/>
                      <a:gd name="T66" fmla="*/ 791 w 798"/>
                      <a:gd name="T67" fmla="*/ 356 h 799"/>
                      <a:gd name="T68" fmla="*/ 10 w 798"/>
                      <a:gd name="T69" fmla="*/ 335 h 799"/>
                      <a:gd name="T70" fmla="*/ 8 w 798"/>
                      <a:gd name="T71" fmla="*/ 315 h 799"/>
                      <a:gd name="T72" fmla="*/ 14 w 798"/>
                      <a:gd name="T73" fmla="*/ 292 h 799"/>
                      <a:gd name="T74" fmla="*/ 24 w 798"/>
                      <a:gd name="T75" fmla="*/ 276 h 799"/>
                      <a:gd name="T76" fmla="*/ 29 w 798"/>
                      <a:gd name="T77" fmla="*/ 262 h 799"/>
                      <a:gd name="T78" fmla="*/ 759 w 798"/>
                      <a:gd name="T79" fmla="*/ 239 h 799"/>
                      <a:gd name="T80" fmla="*/ 749 w 798"/>
                      <a:gd name="T81" fmla="*/ 218 h 799"/>
                      <a:gd name="T82" fmla="*/ 744 w 798"/>
                      <a:gd name="T83" fmla="*/ 199 h 799"/>
                      <a:gd name="T84" fmla="*/ 737 w 798"/>
                      <a:gd name="T85" fmla="*/ 187 h 799"/>
                      <a:gd name="T86" fmla="*/ 722 w 798"/>
                      <a:gd name="T87" fmla="*/ 174 h 799"/>
                      <a:gd name="T88" fmla="*/ 88 w 798"/>
                      <a:gd name="T89" fmla="*/ 156 h 799"/>
                      <a:gd name="T90" fmla="*/ 97 w 798"/>
                      <a:gd name="T91" fmla="*/ 139 h 799"/>
                      <a:gd name="T92" fmla="*/ 113 w 798"/>
                      <a:gd name="T93" fmla="*/ 121 h 799"/>
                      <a:gd name="T94" fmla="*/ 130 w 798"/>
                      <a:gd name="T95" fmla="*/ 111 h 799"/>
                      <a:gd name="T96" fmla="*/ 140 w 798"/>
                      <a:gd name="T97" fmla="*/ 102 h 799"/>
                      <a:gd name="T98" fmla="*/ 638 w 798"/>
                      <a:gd name="T99" fmla="*/ 86 h 799"/>
                      <a:gd name="T100" fmla="*/ 619 w 798"/>
                      <a:gd name="T101" fmla="*/ 72 h 799"/>
                      <a:gd name="T102" fmla="*/ 606 w 798"/>
                      <a:gd name="T103" fmla="*/ 58 h 799"/>
                      <a:gd name="T104" fmla="*/ 593 w 798"/>
                      <a:gd name="T105" fmla="*/ 51 h 799"/>
                      <a:gd name="T106" fmla="*/ 574 w 798"/>
                      <a:gd name="T107" fmla="*/ 46 h 799"/>
                      <a:gd name="T108" fmla="*/ 243 w 798"/>
                      <a:gd name="T109" fmla="*/ 37 h 799"/>
                      <a:gd name="T110" fmla="*/ 258 w 798"/>
                      <a:gd name="T111" fmla="*/ 26 h 799"/>
                      <a:gd name="T112" fmla="*/ 281 w 798"/>
                      <a:gd name="T113" fmla="*/ 18 h 799"/>
                      <a:gd name="T114" fmla="*/ 300 w 798"/>
                      <a:gd name="T115" fmla="*/ 18 h 799"/>
                      <a:gd name="T116" fmla="*/ 314 w 798"/>
                      <a:gd name="T117" fmla="*/ 14 h 799"/>
                      <a:gd name="T118" fmla="*/ 458 w 798"/>
                      <a:gd name="T119" fmla="*/ 10 h 799"/>
                      <a:gd name="T120" fmla="*/ 435 w 798"/>
                      <a:gd name="T121" fmla="*/ 7 h 799"/>
                      <a:gd name="T122" fmla="*/ 417 w 798"/>
                      <a:gd name="T123" fmla="*/ 1 h 799"/>
                      <a:gd name="T124" fmla="*/ 398 w 798"/>
                      <a:gd name="T125" fmla="*/ 0 h 7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798" h="799">
                        <a:moveTo>
                          <a:pt x="399" y="799"/>
                        </a:moveTo>
                        <a:cubicBezTo>
                          <a:pt x="399" y="799"/>
                          <a:pt x="399" y="799"/>
                          <a:pt x="399" y="799"/>
                        </a:cubicBezTo>
                        <a:cubicBezTo>
                          <a:pt x="397" y="799"/>
                          <a:pt x="396" y="799"/>
                          <a:pt x="394" y="799"/>
                        </a:cubicBezTo>
                        <a:cubicBezTo>
                          <a:pt x="394" y="794"/>
                          <a:pt x="394" y="794"/>
                          <a:pt x="394" y="794"/>
                        </a:cubicBezTo>
                        <a:cubicBezTo>
                          <a:pt x="396" y="794"/>
                          <a:pt x="397" y="794"/>
                          <a:pt x="399" y="794"/>
                        </a:cubicBezTo>
                        <a:lnTo>
                          <a:pt x="399" y="799"/>
                        </a:lnTo>
                        <a:close/>
                        <a:moveTo>
                          <a:pt x="404" y="799"/>
                        </a:moveTo>
                        <a:cubicBezTo>
                          <a:pt x="404" y="794"/>
                          <a:pt x="404" y="794"/>
                          <a:pt x="404" y="794"/>
                        </a:cubicBezTo>
                        <a:cubicBezTo>
                          <a:pt x="405" y="794"/>
                          <a:pt x="407" y="794"/>
                          <a:pt x="409" y="794"/>
                        </a:cubicBezTo>
                        <a:cubicBezTo>
                          <a:pt x="409" y="799"/>
                          <a:pt x="409" y="799"/>
                          <a:pt x="409" y="799"/>
                        </a:cubicBezTo>
                        <a:cubicBezTo>
                          <a:pt x="407" y="799"/>
                          <a:pt x="405" y="799"/>
                          <a:pt x="404" y="799"/>
                        </a:cubicBezTo>
                        <a:close/>
                        <a:moveTo>
                          <a:pt x="390" y="799"/>
                        </a:moveTo>
                        <a:cubicBezTo>
                          <a:pt x="388" y="799"/>
                          <a:pt x="386" y="799"/>
                          <a:pt x="385" y="798"/>
                        </a:cubicBezTo>
                        <a:cubicBezTo>
                          <a:pt x="385" y="794"/>
                          <a:pt x="385" y="794"/>
                          <a:pt x="385" y="794"/>
                        </a:cubicBezTo>
                        <a:cubicBezTo>
                          <a:pt x="387" y="794"/>
                          <a:pt x="388" y="794"/>
                          <a:pt x="390" y="794"/>
                        </a:cubicBezTo>
                        <a:lnTo>
                          <a:pt x="390" y="799"/>
                        </a:lnTo>
                        <a:close/>
                        <a:moveTo>
                          <a:pt x="413" y="798"/>
                        </a:moveTo>
                        <a:cubicBezTo>
                          <a:pt x="413" y="794"/>
                          <a:pt x="413" y="794"/>
                          <a:pt x="413" y="794"/>
                        </a:cubicBezTo>
                        <a:cubicBezTo>
                          <a:pt x="415" y="794"/>
                          <a:pt x="416" y="794"/>
                          <a:pt x="418" y="794"/>
                        </a:cubicBezTo>
                        <a:cubicBezTo>
                          <a:pt x="418" y="798"/>
                          <a:pt x="418" y="798"/>
                          <a:pt x="418" y="798"/>
                        </a:cubicBezTo>
                        <a:cubicBezTo>
                          <a:pt x="417" y="798"/>
                          <a:pt x="415" y="798"/>
                          <a:pt x="413" y="798"/>
                        </a:cubicBezTo>
                        <a:close/>
                        <a:moveTo>
                          <a:pt x="380" y="798"/>
                        </a:moveTo>
                        <a:cubicBezTo>
                          <a:pt x="379" y="798"/>
                          <a:pt x="377" y="798"/>
                          <a:pt x="375" y="798"/>
                        </a:cubicBezTo>
                        <a:cubicBezTo>
                          <a:pt x="376" y="793"/>
                          <a:pt x="376" y="793"/>
                          <a:pt x="376" y="793"/>
                        </a:cubicBezTo>
                        <a:cubicBezTo>
                          <a:pt x="377" y="793"/>
                          <a:pt x="379" y="794"/>
                          <a:pt x="380" y="794"/>
                        </a:cubicBezTo>
                        <a:lnTo>
                          <a:pt x="380" y="798"/>
                        </a:lnTo>
                        <a:close/>
                        <a:moveTo>
                          <a:pt x="423" y="798"/>
                        </a:moveTo>
                        <a:cubicBezTo>
                          <a:pt x="423" y="793"/>
                          <a:pt x="423" y="793"/>
                          <a:pt x="423" y="793"/>
                        </a:cubicBezTo>
                        <a:cubicBezTo>
                          <a:pt x="424" y="793"/>
                          <a:pt x="426" y="793"/>
                          <a:pt x="427" y="793"/>
                        </a:cubicBezTo>
                        <a:cubicBezTo>
                          <a:pt x="428" y="798"/>
                          <a:pt x="428" y="798"/>
                          <a:pt x="428" y="798"/>
                        </a:cubicBezTo>
                        <a:cubicBezTo>
                          <a:pt x="426" y="798"/>
                          <a:pt x="424" y="798"/>
                          <a:pt x="423" y="798"/>
                        </a:cubicBezTo>
                        <a:close/>
                        <a:moveTo>
                          <a:pt x="371" y="798"/>
                        </a:moveTo>
                        <a:cubicBezTo>
                          <a:pt x="369" y="798"/>
                          <a:pt x="368" y="798"/>
                          <a:pt x="366" y="797"/>
                        </a:cubicBezTo>
                        <a:cubicBezTo>
                          <a:pt x="366" y="793"/>
                          <a:pt x="366" y="793"/>
                          <a:pt x="366" y="793"/>
                        </a:cubicBezTo>
                        <a:cubicBezTo>
                          <a:pt x="368" y="793"/>
                          <a:pt x="369" y="793"/>
                          <a:pt x="371" y="793"/>
                        </a:cubicBezTo>
                        <a:lnTo>
                          <a:pt x="371" y="798"/>
                        </a:lnTo>
                        <a:close/>
                        <a:moveTo>
                          <a:pt x="432" y="797"/>
                        </a:moveTo>
                        <a:cubicBezTo>
                          <a:pt x="432" y="793"/>
                          <a:pt x="432" y="793"/>
                          <a:pt x="432" y="793"/>
                        </a:cubicBezTo>
                        <a:cubicBezTo>
                          <a:pt x="433" y="793"/>
                          <a:pt x="435" y="792"/>
                          <a:pt x="437" y="792"/>
                        </a:cubicBezTo>
                        <a:cubicBezTo>
                          <a:pt x="437" y="797"/>
                          <a:pt x="437" y="797"/>
                          <a:pt x="437" y="797"/>
                        </a:cubicBezTo>
                        <a:cubicBezTo>
                          <a:pt x="435" y="797"/>
                          <a:pt x="434" y="797"/>
                          <a:pt x="432" y="797"/>
                        </a:cubicBezTo>
                        <a:close/>
                        <a:moveTo>
                          <a:pt x="361" y="797"/>
                        </a:moveTo>
                        <a:cubicBezTo>
                          <a:pt x="360" y="797"/>
                          <a:pt x="358" y="797"/>
                          <a:pt x="356" y="797"/>
                        </a:cubicBezTo>
                        <a:cubicBezTo>
                          <a:pt x="357" y="792"/>
                          <a:pt x="357" y="792"/>
                          <a:pt x="357" y="792"/>
                        </a:cubicBezTo>
                        <a:cubicBezTo>
                          <a:pt x="359" y="792"/>
                          <a:pt x="360" y="792"/>
                          <a:pt x="362" y="792"/>
                        </a:cubicBezTo>
                        <a:lnTo>
                          <a:pt x="361" y="797"/>
                        </a:lnTo>
                        <a:close/>
                        <a:moveTo>
                          <a:pt x="442" y="796"/>
                        </a:moveTo>
                        <a:cubicBezTo>
                          <a:pt x="441" y="792"/>
                          <a:pt x="441" y="792"/>
                          <a:pt x="441" y="792"/>
                        </a:cubicBezTo>
                        <a:cubicBezTo>
                          <a:pt x="443" y="792"/>
                          <a:pt x="444" y="791"/>
                          <a:pt x="446" y="791"/>
                        </a:cubicBezTo>
                        <a:cubicBezTo>
                          <a:pt x="446" y="796"/>
                          <a:pt x="446" y="796"/>
                          <a:pt x="446" y="796"/>
                        </a:cubicBezTo>
                        <a:cubicBezTo>
                          <a:pt x="445" y="796"/>
                          <a:pt x="443" y="796"/>
                          <a:pt x="442" y="796"/>
                        </a:cubicBezTo>
                        <a:close/>
                        <a:moveTo>
                          <a:pt x="352" y="796"/>
                        </a:moveTo>
                        <a:cubicBezTo>
                          <a:pt x="350" y="796"/>
                          <a:pt x="349" y="796"/>
                          <a:pt x="347" y="795"/>
                        </a:cubicBezTo>
                        <a:cubicBezTo>
                          <a:pt x="348" y="791"/>
                          <a:pt x="348" y="791"/>
                          <a:pt x="348" y="791"/>
                        </a:cubicBezTo>
                        <a:cubicBezTo>
                          <a:pt x="349" y="791"/>
                          <a:pt x="351" y="791"/>
                          <a:pt x="352" y="791"/>
                        </a:cubicBezTo>
                        <a:lnTo>
                          <a:pt x="352" y="796"/>
                        </a:lnTo>
                        <a:close/>
                        <a:moveTo>
                          <a:pt x="451" y="795"/>
                        </a:moveTo>
                        <a:cubicBezTo>
                          <a:pt x="451" y="791"/>
                          <a:pt x="451" y="791"/>
                          <a:pt x="451" y="791"/>
                        </a:cubicBezTo>
                        <a:cubicBezTo>
                          <a:pt x="452" y="790"/>
                          <a:pt x="454" y="790"/>
                          <a:pt x="455" y="790"/>
                        </a:cubicBezTo>
                        <a:cubicBezTo>
                          <a:pt x="456" y="795"/>
                          <a:pt x="456" y="795"/>
                          <a:pt x="456" y="795"/>
                        </a:cubicBezTo>
                        <a:cubicBezTo>
                          <a:pt x="454" y="795"/>
                          <a:pt x="453" y="795"/>
                          <a:pt x="451" y="795"/>
                        </a:cubicBezTo>
                        <a:close/>
                        <a:moveTo>
                          <a:pt x="342" y="795"/>
                        </a:moveTo>
                        <a:cubicBezTo>
                          <a:pt x="341" y="795"/>
                          <a:pt x="339" y="794"/>
                          <a:pt x="338" y="794"/>
                        </a:cubicBezTo>
                        <a:cubicBezTo>
                          <a:pt x="338" y="789"/>
                          <a:pt x="338" y="789"/>
                          <a:pt x="338" y="789"/>
                        </a:cubicBezTo>
                        <a:cubicBezTo>
                          <a:pt x="340" y="790"/>
                          <a:pt x="341" y="790"/>
                          <a:pt x="343" y="790"/>
                        </a:cubicBezTo>
                        <a:lnTo>
                          <a:pt x="342" y="795"/>
                        </a:lnTo>
                        <a:close/>
                        <a:moveTo>
                          <a:pt x="461" y="794"/>
                        </a:moveTo>
                        <a:cubicBezTo>
                          <a:pt x="460" y="789"/>
                          <a:pt x="460" y="789"/>
                          <a:pt x="460" y="789"/>
                        </a:cubicBezTo>
                        <a:cubicBezTo>
                          <a:pt x="461" y="789"/>
                          <a:pt x="463" y="789"/>
                          <a:pt x="464" y="789"/>
                        </a:cubicBezTo>
                        <a:cubicBezTo>
                          <a:pt x="465" y="793"/>
                          <a:pt x="465" y="793"/>
                          <a:pt x="465" y="793"/>
                        </a:cubicBezTo>
                        <a:cubicBezTo>
                          <a:pt x="464" y="793"/>
                          <a:pt x="462" y="794"/>
                          <a:pt x="461" y="794"/>
                        </a:cubicBezTo>
                        <a:close/>
                        <a:moveTo>
                          <a:pt x="333" y="793"/>
                        </a:moveTo>
                        <a:cubicBezTo>
                          <a:pt x="331" y="793"/>
                          <a:pt x="330" y="793"/>
                          <a:pt x="328" y="793"/>
                        </a:cubicBezTo>
                        <a:cubicBezTo>
                          <a:pt x="329" y="788"/>
                          <a:pt x="329" y="788"/>
                          <a:pt x="329" y="788"/>
                        </a:cubicBezTo>
                        <a:cubicBezTo>
                          <a:pt x="331" y="788"/>
                          <a:pt x="332" y="788"/>
                          <a:pt x="334" y="789"/>
                        </a:cubicBezTo>
                        <a:lnTo>
                          <a:pt x="333" y="793"/>
                        </a:lnTo>
                        <a:close/>
                        <a:moveTo>
                          <a:pt x="470" y="792"/>
                        </a:moveTo>
                        <a:cubicBezTo>
                          <a:pt x="469" y="788"/>
                          <a:pt x="469" y="788"/>
                          <a:pt x="469" y="788"/>
                        </a:cubicBezTo>
                        <a:cubicBezTo>
                          <a:pt x="471" y="787"/>
                          <a:pt x="472" y="787"/>
                          <a:pt x="474" y="787"/>
                        </a:cubicBezTo>
                        <a:cubicBezTo>
                          <a:pt x="475" y="792"/>
                          <a:pt x="475" y="792"/>
                          <a:pt x="475" y="792"/>
                        </a:cubicBezTo>
                        <a:cubicBezTo>
                          <a:pt x="473" y="792"/>
                          <a:pt x="472" y="792"/>
                          <a:pt x="470" y="792"/>
                        </a:cubicBezTo>
                        <a:close/>
                        <a:moveTo>
                          <a:pt x="324" y="792"/>
                        </a:moveTo>
                        <a:cubicBezTo>
                          <a:pt x="322" y="791"/>
                          <a:pt x="321" y="791"/>
                          <a:pt x="319" y="791"/>
                        </a:cubicBezTo>
                        <a:cubicBezTo>
                          <a:pt x="320" y="786"/>
                          <a:pt x="320" y="786"/>
                          <a:pt x="320" y="786"/>
                        </a:cubicBezTo>
                        <a:cubicBezTo>
                          <a:pt x="321" y="786"/>
                          <a:pt x="323" y="787"/>
                          <a:pt x="324" y="787"/>
                        </a:cubicBezTo>
                        <a:lnTo>
                          <a:pt x="324" y="792"/>
                        </a:lnTo>
                        <a:close/>
                        <a:moveTo>
                          <a:pt x="479" y="791"/>
                        </a:moveTo>
                        <a:cubicBezTo>
                          <a:pt x="478" y="786"/>
                          <a:pt x="478" y="786"/>
                          <a:pt x="478" y="786"/>
                        </a:cubicBezTo>
                        <a:cubicBezTo>
                          <a:pt x="480" y="786"/>
                          <a:pt x="481" y="785"/>
                          <a:pt x="483" y="785"/>
                        </a:cubicBezTo>
                        <a:cubicBezTo>
                          <a:pt x="484" y="790"/>
                          <a:pt x="484" y="790"/>
                          <a:pt x="484" y="790"/>
                        </a:cubicBezTo>
                        <a:cubicBezTo>
                          <a:pt x="482" y="790"/>
                          <a:pt x="481" y="790"/>
                          <a:pt x="479" y="791"/>
                        </a:cubicBezTo>
                        <a:close/>
                        <a:moveTo>
                          <a:pt x="314" y="790"/>
                        </a:moveTo>
                        <a:cubicBezTo>
                          <a:pt x="313" y="789"/>
                          <a:pt x="311" y="789"/>
                          <a:pt x="310" y="789"/>
                        </a:cubicBezTo>
                        <a:cubicBezTo>
                          <a:pt x="311" y="784"/>
                          <a:pt x="311" y="784"/>
                          <a:pt x="311" y="784"/>
                        </a:cubicBezTo>
                        <a:cubicBezTo>
                          <a:pt x="312" y="784"/>
                          <a:pt x="314" y="785"/>
                          <a:pt x="315" y="785"/>
                        </a:cubicBezTo>
                        <a:lnTo>
                          <a:pt x="314" y="790"/>
                        </a:lnTo>
                        <a:close/>
                        <a:moveTo>
                          <a:pt x="489" y="789"/>
                        </a:moveTo>
                        <a:cubicBezTo>
                          <a:pt x="488" y="784"/>
                          <a:pt x="488" y="784"/>
                          <a:pt x="488" y="784"/>
                        </a:cubicBezTo>
                        <a:cubicBezTo>
                          <a:pt x="489" y="784"/>
                          <a:pt x="491" y="783"/>
                          <a:pt x="492" y="783"/>
                        </a:cubicBezTo>
                        <a:cubicBezTo>
                          <a:pt x="493" y="787"/>
                          <a:pt x="493" y="787"/>
                          <a:pt x="493" y="787"/>
                        </a:cubicBezTo>
                        <a:cubicBezTo>
                          <a:pt x="492" y="788"/>
                          <a:pt x="490" y="788"/>
                          <a:pt x="489" y="789"/>
                        </a:cubicBezTo>
                        <a:close/>
                        <a:moveTo>
                          <a:pt x="305" y="788"/>
                        </a:moveTo>
                        <a:cubicBezTo>
                          <a:pt x="304" y="787"/>
                          <a:pt x="302" y="787"/>
                          <a:pt x="300" y="787"/>
                        </a:cubicBezTo>
                        <a:cubicBezTo>
                          <a:pt x="302" y="782"/>
                          <a:pt x="302" y="782"/>
                          <a:pt x="302" y="782"/>
                        </a:cubicBezTo>
                        <a:cubicBezTo>
                          <a:pt x="303" y="782"/>
                          <a:pt x="305" y="783"/>
                          <a:pt x="306" y="783"/>
                        </a:cubicBezTo>
                        <a:lnTo>
                          <a:pt x="305" y="788"/>
                        </a:lnTo>
                        <a:close/>
                        <a:moveTo>
                          <a:pt x="498" y="786"/>
                        </a:moveTo>
                        <a:cubicBezTo>
                          <a:pt x="497" y="782"/>
                          <a:pt x="497" y="782"/>
                          <a:pt x="497" y="782"/>
                        </a:cubicBezTo>
                        <a:cubicBezTo>
                          <a:pt x="498" y="781"/>
                          <a:pt x="500" y="781"/>
                          <a:pt x="501" y="781"/>
                        </a:cubicBezTo>
                        <a:cubicBezTo>
                          <a:pt x="502" y="785"/>
                          <a:pt x="502" y="785"/>
                          <a:pt x="502" y="785"/>
                        </a:cubicBezTo>
                        <a:cubicBezTo>
                          <a:pt x="501" y="786"/>
                          <a:pt x="499" y="786"/>
                          <a:pt x="498" y="786"/>
                        </a:cubicBezTo>
                        <a:close/>
                        <a:moveTo>
                          <a:pt x="296" y="785"/>
                        </a:moveTo>
                        <a:cubicBezTo>
                          <a:pt x="294" y="785"/>
                          <a:pt x="293" y="785"/>
                          <a:pt x="291" y="784"/>
                        </a:cubicBezTo>
                        <a:cubicBezTo>
                          <a:pt x="293" y="780"/>
                          <a:pt x="293" y="780"/>
                          <a:pt x="293" y="780"/>
                        </a:cubicBezTo>
                        <a:cubicBezTo>
                          <a:pt x="294" y="780"/>
                          <a:pt x="296" y="780"/>
                          <a:pt x="297" y="781"/>
                        </a:cubicBezTo>
                        <a:lnTo>
                          <a:pt x="296" y="785"/>
                        </a:lnTo>
                        <a:close/>
                        <a:moveTo>
                          <a:pt x="507" y="784"/>
                        </a:moveTo>
                        <a:cubicBezTo>
                          <a:pt x="506" y="779"/>
                          <a:pt x="506" y="779"/>
                          <a:pt x="506" y="779"/>
                        </a:cubicBezTo>
                        <a:cubicBezTo>
                          <a:pt x="507" y="779"/>
                          <a:pt x="509" y="778"/>
                          <a:pt x="510" y="778"/>
                        </a:cubicBezTo>
                        <a:cubicBezTo>
                          <a:pt x="512" y="783"/>
                          <a:pt x="512" y="783"/>
                          <a:pt x="512" y="783"/>
                        </a:cubicBezTo>
                        <a:cubicBezTo>
                          <a:pt x="510" y="783"/>
                          <a:pt x="508" y="783"/>
                          <a:pt x="507" y="784"/>
                        </a:cubicBezTo>
                        <a:close/>
                        <a:moveTo>
                          <a:pt x="287" y="783"/>
                        </a:moveTo>
                        <a:cubicBezTo>
                          <a:pt x="285" y="782"/>
                          <a:pt x="284" y="782"/>
                          <a:pt x="282" y="781"/>
                        </a:cubicBezTo>
                        <a:cubicBezTo>
                          <a:pt x="284" y="777"/>
                          <a:pt x="284" y="777"/>
                          <a:pt x="284" y="777"/>
                        </a:cubicBezTo>
                        <a:cubicBezTo>
                          <a:pt x="285" y="777"/>
                          <a:pt x="287" y="778"/>
                          <a:pt x="288" y="778"/>
                        </a:cubicBezTo>
                        <a:lnTo>
                          <a:pt x="287" y="783"/>
                        </a:lnTo>
                        <a:close/>
                        <a:moveTo>
                          <a:pt x="516" y="781"/>
                        </a:moveTo>
                        <a:cubicBezTo>
                          <a:pt x="515" y="777"/>
                          <a:pt x="515" y="777"/>
                          <a:pt x="515" y="777"/>
                        </a:cubicBezTo>
                        <a:cubicBezTo>
                          <a:pt x="516" y="776"/>
                          <a:pt x="518" y="776"/>
                          <a:pt x="519" y="775"/>
                        </a:cubicBezTo>
                        <a:cubicBezTo>
                          <a:pt x="521" y="780"/>
                          <a:pt x="521" y="780"/>
                          <a:pt x="521" y="780"/>
                        </a:cubicBezTo>
                        <a:cubicBezTo>
                          <a:pt x="519" y="780"/>
                          <a:pt x="518" y="781"/>
                          <a:pt x="516" y="781"/>
                        </a:cubicBezTo>
                        <a:close/>
                        <a:moveTo>
                          <a:pt x="278" y="780"/>
                        </a:moveTo>
                        <a:cubicBezTo>
                          <a:pt x="276" y="780"/>
                          <a:pt x="275" y="779"/>
                          <a:pt x="273" y="779"/>
                        </a:cubicBezTo>
                        <a:cubicBezTo>
                          <a:pt x="275" y="774"/>
                          <a:pt x="275" y="774"/>
                          <a:pt x="275" y="774"/>
                        </a:cubicBezTo>
                        <a:cubicBezTo>
                          <a:pt x="276" y="775"/>
                          <a:pt x="278" y="775"/>
                          <a:pt x="279" y="776"/>
                        </a:cubicBezTo>
                        <a:lnTo>
                          <a:pt x="278" y="780"/>
                        </a:lnTo>
                        <a:close/>
                        <a:moveTo>
                          <a:pt x="525" y="778"/>
                        </a:moveTo>
                        <a:cubicBezTo>
                          <a:pt x="524" y="774"/>
                          <a:pt x="524" y="774"/>
                          <a:pt x="524" y="774"/>
                        </a:cubicBezTo>
                        <a:cubicBezTo>
                          <a:pt x="525" y="773"/>
                          <a:pt x="527" y="773"/>
                          <a:pt x="528" y="772"/>
                        </a:cubicBezTo>
                        <a:cubicBezTo>
                          <a:pt x="530" y="777"/>
                          <a:pt x="530" y="777"/>
                          <a:pt x="530" y="777"/>
                        </a:cubicBezTo>
                        <a:cubicBezTo>
                          <a:pt x="528" y="777"/>
                          <a:pt x="527" y="778"/>
                          <a:pt x="525" y="778"/>
                        </a:cubicBezTo>
                        <a:close/>
                        <a:moveTo>
                          <a:pt x="269" y="777"/>
                        </a:moveTo>
                        <a:cubicBezTo>
                          <a:pt x="267" y="776"/>
                          <a:pt x="266" y="776"/>
                          <a:pt x="264" y="775"/>
                        </a:cubicBezTo>
                        <a:cubicBezTo>
                          <a:pt x="266" y="771"/>
                          <a:pt x="266" y="771"/>
                          <a:pt x="266" y="771"/>
                        </a:cubicBezTo>
                        <a:cubicBezTo>
                          <a:pt x="267" y="772"/>
                          <a:pt x="269" y="772"/>
                          <a:pt x="270" y="773"/>
                        </a:cubicBezTo>
                        <a:lnTo>
                          <a:pt x="269" y="777"/>
                        </a:lnTo>
                        <a:close/>
                        <a:moveTo>
                          <a:pt x="534" y="775"/>
                        </a:moveTo>
                        <a:cubicBezTo>
                          <a:pt x="532" y="771"/>
                          <a:pt x="532" y="771"/>
                          <a:pt x="532" y="771"/>
                        </a:cubicBezTo>
                        <a:cubicBezTo>
                          <a:pt x="534" y="770"/>
                          <a:pt x="535" y="770"/>
                          <a:pt x="537" y="769"/>
                        </a:cubicBezTo>
                        <a:cubicBezTo>
                          <a:pt x="539" y="774"/>
                          <a:pt x="539" y="774"/>
                          <a:pt x="539" y="774"/>
                        </a:cubicBezTo>
                        <a:cubicBezTo>
                          <a:pt x="537" y="774"/>
                          <a:pt x="536" y="775"/>
                          <a:pt x="534" y="775"/>
                        </a:cubicBezTo>
                        <a:close/>
                        <a:moveTo>
                          <a:pt x="260" y="774"/>
                        </a:moveTo>
                        <a:cubicBezTo>
                          <a:pt x="258" y="773"/>
                          <a:pt x="257" y="773"/>
                          <a:pt x="255" y="772"/>
                        </a:cubicBezTo>
                        <a:cubicBezTo>
                          <a:pt x="257" y="768"/>
                          <a:pt x="257" y="768"/>
                          <a:pt x="257" y="768"/>
                        </a:cubicBezTo>
                        <a:cubicBezTo>
                          <a:pt x="258" y="768"/>
                          <a:pt x="260" y="769"/>
                          <a:pt x="261" y="769"/>
                        </a:cubicBezTo>
                        <a:lnTo>
                          <a:pt x="260" y="774"/>
                        </a:lnTo>
                        <a:close/>
                        <a:moveTo>
                          <a:pt x="543" y="772"/>
                        </a:moveTo>
                        <a:cubicBezTo>
                          <a:pt x="541" y="767"/>
                          <a:pt x="541" y="767"/>
                          <a:pt x="541" y="767"/>
                        </a:cubicBezTo>
                        <a:cubicBezTo>
                          <a:pt x="543" y="767"/>
                          <a:pt x="544" y="766"/>
                          <a:pt x="546" y="766"/>
                        </a:cubicBezTo>
                        <a:cubicBezTo>
                          <a:pt x="547" y="770"/>
                          <a:pt x="547" y="770"/>
                          <a:pt x="547" y="770"/>
                        </a:cubicBezTo>
                        <a:cubicBezTo>
                          <a:pt x="546" y="771"/>
                          <a:pt x="544" y="771"/>
                          <a:pt x="543" y="772"/>
                        </a:cubicBezTo>
                        <a:close/>
                        <a:moveTo>
                          <a:pt x="251" y="770"/>
                        </a:moveTo>
                        <a:cubicBezTo>
                          <a:pt x="249" y="770"/>
                          <a:pt x="248" y="769"/>
                          <a:pt x="246" y="769"/>
                        </a:cubicBezTo>
                        <a:cubicBezTo>
                          <a:pt x="248" y="764"/>
                          <a:pt x="248" y="764"/>
                          <a:pt x="248" y="764"/>
                        </a:cubicBezTo>
                        <a:cubicBezTo>
                          <a:pt x="250" y="765"/>
                          <a:pt x="251" y="765"/>
                          <a:pt x="252" y="766"/>
                        </a:cubicBezTo>
                        <a:lnTo>
                          <a:pt x="251" y="770"/>
                        </a:lnTo>
                        <a:close/>
                        <a:moveTo>
                          <a:pt x="552" y="768"/>
                        </a:moveTo>
                        <a:cubicBezTo>
                          <a:pt x="550" y="764"/>
                          <a:pt x="550" y="764"/>
                          <a:pt x="550" y="764"/>
                        </a:cubicBezTo>
                        <a:cubicBezTo>
                          <a:pt x="551" y="763"/>
                          <a:pt x="553" y="763"/>
                          <a:pt x="554" y="762"/>
                        </a:cubicBezTo>
                        <a:cubicBezTo>
                          <a:pt x="556" y="767"/>
                          <a:pt x="556" y="767"/>
                          <a:pt x="556" y="767"/>
                        </a:cubicBezTo>
                        <a:cubicBezTo>
                          <a:pt x="555" y="767"/>
                          <a:pt x="553" y="768"/>
                          <a:pt x="552" y="768"/>
                        </a:cubicBezTo>
                        <a:close/>
                        <a:moveTo>
                          <a:pt x="242" y="767"/>
                        </a:moveTo>
                        <a:cubicBezTo>
                          <a:pt x="240" y="766"/>
                          <a:pt x="239" y="765"/>
                          <a:pt x="238" y="765"/>
                        </a:cubicBezTo>
                        <a:cubicBezTo>
                          <a:pt x="239" y="761"/>
                          <a:pt x="239" y="761"/>
                          <a:pt x="239" y="761"/>
                        </a:cubicBezTo>
                        <a:cubicBezTo>
                          <a:pt x="241" y="761"/>
                          <a:pt x="242" y="762"/>
                          <a:pt x="244" y="762"/>
                        </a:cubicBezTo>
                        <a:lnTo>
                          <a:pt x="242" y="767"/>
                        </a:lnTo>
                        <a:close/>
                        <a:moveTo>
                          <a:pt x="560" y="765"/>
                        </a:moveTo>
                        <a:cubicBezTo>
                          <a:pt x="559" y="760"/>
                          <a:pt x="559" y="760"/>
                          <a:pt x="559" y="760"/>
                        </a:cubicBezTo>
                        <a:cubicBezTo>
                          <a:pt x="560" y="760"/>
                          <a:pt x="561" y="759"/>
                          <a:pt x="563" y="758"/>
                        </a:cubicBezTo>
                        <a:cubicBezTo>
                          <a:pt x="565" y="763"/>
                          <a:pt x="565" y="763"/>
                          <a:pt x="565" y="763"/>
                        </a:cubicBezTo>
                        <a:cubicBezTo>
                          <a:pt x="563" y="763"/>
                          <a:pt x="562" y="764"/>
                          <a:pt x="560" y="765"/>
                        </a:cubicBezTo>
                        <a:close/>
                        <a:moveTo>
                          <a:pt x="233" y="763"/>
                        </a:moveTo>
                        <a:cubicBezTo>
                          <a:pt x="232" y="762"/>
                          <a:pt x="230" y="762"/>
                          <a:pt x="229" y="761"/>
                        </a:cubicBezTo>
                        <a:cubicBezTo>
                          <a:pt x="231" y="757"/>
                          <a:pt x="231" y="757"/>
                          <a:pt x="231" y="757"/>
                        </a:cubicBezTo>
                        <a:cubicBezTo>
                          <a:pt x="232" y="757"/>
                          <a:pt x="234" y="758"/>
                          <a:pt x="235" y="759"/>
                        </a:cubicBezTo>
                        <a:lnTo>
                          <a:pt x="233" y="763"/>
                        </a:lnTo>
                        <a:close/>
                        <a:moveTo>
                          <a:pt x="569" y="761"/>
                        </a:moveTo>
                        <a:cubicBezTo>
                          <a:pt x="567" y="756"/>
                          <a:pt x="567" y="756"/>
                          <a:pt x="567" y="756"/>
                        </a:cubicBezTo>
                        <a:cubicBezTo>
                          <a:pt x="568" y="756"/>
                          <a:pt x="570" y="755"/>
                          <a:pt x="571" y="754"/>
                        </a:cubicBezTo>
                        <a:cubicBezTo>
                          <a:pt x="573" y="759"/>
                          <a:pt x="573" y="759"/>
                          <a:pt x="573" y="759"/>
                        </a:cubicBezTo>
                        <a:cubicBezTo>
                          <a:pt x="572" y="759"/>
                          <a:pt x="570" y="760"/>
                          <a:pt x="569" y="761"/>
                        </a:cubicBezTo>
                        <a:close/>
                        <a:moveTo>
                          <a:pt x="225" y="759"/>
                        </a:moveTo>
                        <a:cubicBezTo>
                          <a:pt x="223" y="758"/>
                          <a:pt x="222" y="757"/>
                          <a:pt x="220" y="757"/>
                        </a:cubicBezTo>
                        <a:cubicBezTo>
                          <a:pt x="222" y="752"/>
                          <a:pt x="222" y="752"/>
                          <a:pt x="222" y="752"/>
                        </a:cubicBezTo>
                        <a:cubicBezTo>
                          <a:pt x="224" y="753"/>
                          <a:pt x="225" y="754"/>
                          <a:pt x="227" y="755"/>
                        </a:cubicBezTo>
                        <a:lnTo>
                          <a:pt x="225" y="759"/>
                        </a:lnTo>
                        <a:close/>
                        <a:moveTo>
                          <a:pt x="578" y="757"/>
                        </a:moveTo>
                        <a:cubicBezTo>
                          <a:pt x="575" y="752"/>
                          <a:pt x="575" y="752"/>
                          <a:pt x="575" y="752"/>
                        </a:cubicBezTo>
                        <a:cubicBezTo>
                          <a:pt x="577" y="752"/>
                          <a:pt x="578" y="751"/>
                          <a:pt x="580" y="750"/>
                        </a:cubicBezTo>
                        <a:cubicBezTo>
                          <a:pt x="582" y="754"/>
                          <a:pt x="582" y="754"/>
                          <a:pt x="582" y="754"/>
                        </a:cubicBezTo>
                        <a:cubicBezTo>
                          <a:pt x="580" y="755"/>
                          <a:pt x="579" y="756"/>
                          <a:pt x="578" y="757"/>
                        </a:cubicBezTo>
                        <a:close/>
                        <a:moveTo>
                          <a:pt x="216" y="755"/>
                        </a:moveTo>
                        <a:cubicBezTo>
                          <a:pt x="215" y="754"/>
                          <a:pt x="213" y="753"/>
                          <a:pt x="212" y="752"/>
                        </a:cubicBezTo>
                        <a:cubicBezTo>
                          <a:pt x="214" y="748"/>
                          <a:pt x="214" y="748"/>
                          <a:pt x="214" y="748"/>
                        </a:cubicBezTo>
                        <a:cubicBezTo>
                          <a:pt x="215" y="749"/>
                          <a:pt x="217" y="750"/>
                          <a:pt x="218" y="750"/>
                        </a:cubicBezTo>
                        <a:lnTo>
                          <a:pt x="216" y="755"/>
                        </a:lnTo>
                        <a:close/>
                        <a:moveTo>
                          <a:pt x="586" y="752"/>
                        </a:moveTo>
                        <a:cubicBezTo>
                          <a:pt x="584" y="748"/>
                          <a:pt x="584" y="748"/>
                          <a:pt x="584" y="748"/>
                        </a:cubicBezTo>
                        <a:cubicBezTo>
                          <a:pt x="585" y="747"/>
                          <a:pt x="587" y="747"/>
                          <a:pt x="588" y="746"/>
                        </a:cubicBezTo>
                        <a:cubicBezTo>
                          <a:pt x="590" y="750"/>
                          <a:pt x="590" y="750"/>
                          <a:pt x="590" y="750"/>
                        </a:cubicBezTo>
                        <a:cubicBezTo>
                          <a:pt x="589" y="751"/>
                          <a:pt x="587" y="751"/>
                          <a:pt x="586" y="752"/>
                        </a:cubicBezTo>
                        <a:close/>
                        <a:moveTo>
                          <a:pt x="208" y="750"/>
                        </a:moveTo>
                        <a:cubicBezTo>
                          <a:pt x="206" y="749"/>
                          <a:pt x="205" y="749"/>
                          <a:pt x="203" y="748"/>
                        </a:cubicBezTo>
                        <a:cubicBezTo>
                          <a:pt x="206" y="744"/>
                          <a:pt x="206" y="744"/>
                          <a:pt x="206" y="744"/>
                        </a:cubicBezTo>
                        <a:cubicBezTo>
                          <a:pt x="207" y="744"/>
                          <a:pt x="209" y="745"/>
                          <a:pt x="210" y="746"/>
                        </a:cubicBezTo>
                        <a:lnTo>
                          <a:pt x="208" y="750"/>
                        </a:lnTo>
                        <a:close/>
                        <a:moveTo>
                          <a:pt x="594" y="748"/>
                        </a:moveTo>
                        <a:cubicBezTo>
                          <a:pt x="592" y="744"/>
                          <a:pt x="592" y="744"/>
                          <a:pt x="592" y="744"/>
                        </a:cubicBezTo>
                        <a:cubicBezTo>
                          <a:pt x="593" y="743"/>
                          <a:pt x="595" y="742"/>
                          <a:pt x="596" y="741"/>
                        </a:cubicBezTo>
                        <a:cubicBezTo>
                          <a:pt x="598" y="745"/>
                          <a:pt x="598" y="745"/>
                          <a:pt x="598" y="745"/>
                        </a:cubicBezTo>
                        <a:cubicBezTo>
                          <a:pt x="597" y="746"/>
                          <a:pt x="596" y="747"/>
                          <a:pt x="594" y="748"/>
                        </a:cubicBezTo>
                        <a:close/>
                        <a:moveTo>
                          <a:pt x="199" y="745"/>
                        </a:moveTo>
                        <a:cubicBezTo>
                          <a:pt x="198" y="745"/>
                          <a:pt x="197" y="744"/>
                          <a:pt x="195" y="743"/>
                        </a:cubicBezTo>
                        <a:cubicBezTo>
                          <a:pt x="198" y="739"/>
                          <a:pt x="198" y="739"/>
                          <a:pt x="198" y="739"/>
                        </a:cubicBezTo>
                        <a:cubicBezTo>
                          <a:pt x="199" y="740"/>
                          <a:pt x="200" y="741"/>
                          <a:pt x="202" y="741"/>
                        </a:cubicBezTo>
                        <a:lnTo>
                          <a:pt x="199" y="745"/>
                        </a:lnTo>
                        <a:close/>
                        <a:moveTo>
                          <a:pt x="602" y="743"/>
                        </a:moveTo>
                        <a:cubicBezTo>
                          <a:pt x="600" y="739"/>
                          <a:pt x="600" y="739"/>
                          <a:pt x="600" y="739"/>
                        </a:cubicBezTo>
                        <a:cubicBezTo>
                          <a:pt x="601" y="738"/>
                          <a:pt x="603" y="737"/>
                          <a:pt x="604" y="736"/>
                        </a:cubicBezTo>
                        <a:cubicBezTo>
                          <a:pt x="607" y="740"/>
                          <a:pt x="607" y="740"/>
                          <a:pt x="607" y="740"/>
                        </a:cubicBezTo>
                        <a:cubicBezTo>
                          <a:pt x="605" y="741"/>
                          <a:pt x="604" y="742"/>
                          <a:pt x="602" y="743"/>
                        </a:cubicBezTo>
                        <a:close/>
                        <a:moveTo>
                          <a:pt x="191" y="741"/>
                        </a:moveTo>
                        <a:cubicBezTo>
                          <a:pt x="190" y="740"/>
                          <a:pt x="188" y="739"/>
                          <a:pt x="187" y="738"/>
                        </a:cubicBezTo>
                        <a:cubicBezTo>
                          <a:pt x="190" y="734"/>
                          <a:pt x="190" y="734"/>
                          <a:pt x="190" y="734"/>
                        </a:cubicBezTo>
                        <a:cubicBezTo>
                          <a:pt x="191" y="735"/>
                          <a:pt x="192" y="736"/>
                          <a:pt x="194" y="737"/>
                        </a:cubicBezTo>
                        <a:lnTo>
                          <a:pt x="191" y="741"/>
                        </a:lnTo>
                        <a:close/>
                        <a:moveTo>
                          <a:pt x="611" y="738"/>
                        </a:moveTo>
                        <a:cubicBezTo>
                          <a:pt x="608" y="734"/>
                          <a:pt x="608" y="734"/>
                          <a:pt x="608" y="734"/>
                        </a:cubicBezTo>
                        <a:cubicBezTo>
                          <a:pt x="609" y="733"/>
                          <a:pt x="611" y="732"/>
                          <a:pt x="612" y="731"/>
                        </a:cubicBezTo>
                        <a:cubicBezTo>
                          <a:pt x="615" y="735"/>
                          <a:pt x="615" y="735"/>
                          <a:pt x="615" y="735"/>
                        </a:cubicBezTo>
                        <a:cubicBezTo>
                          <a:pt x="613" y="736"/>
                          <a:pt x="612" y="737"/>
                          <a:pt x="611" y="738"/>
                        </a:cubicBezTo>
                        <a:close/>
                        <a:moveTo>
                          <a:pt x="183" y="736"/>
                        </a:moveTo>
                        <a:cubicBezTo>
                          <a:pt x="182" y="735"/>
                          <a:pt x="180" y="734"/>
                          <a:pt x="179" y="733"/>
                        </a:cubicBezTo>
                        <a:cubicBezTo>
                          <a:pt x="182" y="729"/>
                          <a:pt x="182" y="729"/>
                          <a:pt x="182" y="729"/>
                        </a:cubicBezTo>
                        <a:cubicBezTo>
                          <a:pt x="183" y="730"/>
                          <a:pt x="184" y="731"/>
                          <a:pt x="186" y="732"/>
                        </a:cubicBezTo>
                        <a:lnTo>
                          <a:pt x="183" y="736"/>
                        </a:lnTo>
                        <a:close/>
                        <a:moveTo>
                          <a:pt x="619" y="733"/>
                        </a:moveTo>
                        <a:cubicBezTo>
                          <a:pt x="616" y="729"/>
                          <a:pt x="616" y="729"/>
                          <a:pt x="616" y="729"/>
                        </a:cubicBezTo>
                        <a:cubicBezTo>
                          <a:pt x="617" y="728"/>
                          <a:pt x="619" y="727"/>
                          <a:pt x="620" y="726"/>
                        </a:cubicBezTo>
                        <a:cubicBezTo>
                          <a:pt x="622" y="730"/>
                          <a:pt x="622" y="730"/>
                          <a:pt x="622" y="730"/>
                        </a:cubicBezTo>
                        <a:cubicBezTo>
                          <a:pt x="621" y="731"/>
                          <a:pt x="620" y="732"/>
                          <a:pt x="619" y="733"/>
                        </a:cubicBezTo>
                        <a:close/>
                        <a:moveTo>
                          <a:pt x="175" y="730"/>
                        </a:moveTo>
                        <a:cubicBezTo>
                          <a:pt x="174" y="729"/>
                          <a:pt x="173" y="729"/>
                          <a:pt x="171" y="728"/>
                        </a:cubicBezTo>
                        <a:cubicBezTo>
                          <a:pt x="174" y="724"/>
                          <a:pt x="174" y="724"/>
                          <a:pt x="174" y="724"/>
                        </a:cubicBezTo>
                        <a:cubicBezTo>
                          <a:pt x="175" y="725"/>
                          <a:pt x="177" y="726"/>
                          <a:pt x="178" y="726"/>
                        </a:cubicBezTo>
                        <a:lnTo>
                          <a:pt x="175" y="730"/>
                        </a:lnTo>
                        <a:close/>
                        <a:moveTo>
                          <a:pt x="626" y="728"/>
                        </a:moveTo>
                        <a:cubicBezTo>
                          <a:pt x="624" y="724"/>
                          <a:pt x="624" y="724"/>
                          <a:pt x="624" y="724"/>
                        </a:cubicBezTo>
                        <a:cubicBezTo>
                          <a:pt x="625" y="723"/>
                          <a:pt x="626" y="722"/>
                          <a:pt x="628" y="721"/>
                        </a:cubicBezTo>
                        <a:cubicBezTo>
                          <a:pt x="630" y="725"/>
                          <a:pt x="630" y="725"/>
                          <a:pt x="630" y="725"/>
                        </a:cubicBezTo>
                        <a:cubicBezTo>
                          <a:pt x="629" y="726"/>
                          <a:pt x="628" y="727"/>
                          <a:pt x="626" y="728"/>
                        </a:cubicBezTo>
                        <a:close/>
                        <a:moveTo>
                          <a:pt x="167" y="725"/>
                        </a:moveTo>
                        <a:cubicBezTo>
                          <a:pt x="166" y="724"/>
                          <a:pt x="165" y="723"/>
                          <a:pt x="164" y="722"/>
                        </a:cubicBezTo>
                        <a:cubicBezTo>
                          <a:pt x="166" y="718"/>
                          <a:pt x="166" y="718"/>
                          <a:pt x="166" y="718"/>
                        </a:cubicBezTo>
                        <a:cubicBezTo>
                          <a:pt x="168" y="719"/>
                          <a:pt x="169" y="720"/>
                          <a:pt x="170" y="721"/>
                        </a:cubicBezTo>
                        <a:lnTo>
                          <a:pt x="167" y="725"/>
                        </a:lnTo>
                        <a:close/>
                        <a:moveTo>
                          <a:pt x="634" y="722"/>
                        </a:moveTo>
                        <a:cubicBezTo>
                          <a:pt x="631" y="718"/>
                          <a:pt x="631" y="718"/>
                          <a:pt x="631" y="718"/>
                        </a:cubicBezTo>
                        <a:cubicBezTo>
                          <a:pt x="633" y="717"/>
                          <a:pt x="634" y="716"/>
                          <a:pt x="635" y="715"/>
                        </a:cubicBezTo>
                        <a:cubicBezTo>
                          <a:pt x="638" y="719"/>
                          <a:pt x="638" y="719"/>
                          <a:pt x="638" y="719"/>
                        </a:cubicBezTo>
                        <a:cubicBezTo>
                          <a:pt x="637" y="720"/>
                          <a:pt x="635" y="721"/>
                          <a:pt x="634" y="722"/>
                        </a:cubicBezTo>
                        <a:close/>
                        <a:moveTo>
                          <a:pt x="160" y="719"/>
                        </a:moveTo>
                        <a:cubicBezTo>
                          <a:pt x="158" y="718"/>
                          <a:pt x="157" y="717"/>
                          <a:pt x="156" y="716"/>
                        </a:cubicBezTo>
                        <a:cubicBezTo>
                          <a:pt x="159" y="713"/>
                          <a:pt x="159" y="713"/>
                          <a:pt x="159" y="713"/>
                        </a:cubicBezTo>
                        <a:cubicBezTo>
                          <a:pt x="160" y="714"/>
                          <a:pt x="161" y="715"/>
                          <a:pt x="163" y="715"/>
                        </a:cubicBezTo>
                        <a:lnTo>
                          <a:pt x="160" y="719"/>
                        </a:lnTo>
                        <a:close/>
                        <a:moveTo>
                          <a:pt x="642" y="716"/>
                        </a:moveTo>
                        <a:cubicBezTo>
                          <a:pt x="639" y="713"/>
                          <a:pt x="639" y="713"/>
                          <a:pt x="639" y="713"/>
                        </a:cubicBezTo>
                        <a:cubicBezTo>
                          <a:pt x="640" y="712"/>
                          <a:pt x="641" y="711"/>
                          <a:pt x="643" y="710"/>
                        </a:cubicBezTo>
                        <a:cubicBezTo>
                          <a:pt x="645" y="713"/>
                          <a:pt x="645" y="713"/>
                          <a:pt x="645" y="713"/>
                        </a:cubicBezTo>
                        <a:cubicBezTo>
                          <a:pt x="644" y="714"/>
                          <a:pt x="643" y="715"/>
                          <a:pt x="642" y="716"/>
                        </a:cubicBezTo>
                        <a:close/>
                        <a:moveTo>
                          <a:pt x="152" y="713"/>
                        </a:moveTo>
                        <a:cubicBezTo>
                          <a:pt x="151" y="712"/>
                          <a:pt x="150" y="711"/>
                          <a:pt x="148" y="710"/>
                        </a:cubicBezTo>
                        <a:cubicBezTo>
                          <a:pt x="151" y="707"/>
                          <a:pt x="151" y="707"/>
                          <a:pt x="151" y="707"/>
                        </a:cubicBezTo>
                        <a:cubicBezTo>
                          <a:pt x="153" y="708"/>
                          <a:pt x="154" y="709"/>
                          <a:pt x="155" y="710"/>
                        </a:cubicBezTo>
                        <a:lnTo>
                          <a:pt x="152" y="713"/>
                        </a:lnTo>
                        <a:close/>
                        <a:moveTo>
                          <a:pt x="649" y="710"/>
                        </a:moveTo>
                        <a:cubicBezTo>
                          <a:pt x="646" y="707"/>
                          <a:pt x="646" y="707"/>
                          <a:pt x="646" y="707"/>
                        </a:cubicBezTo>
                        <a:cubicBezTo>
                          <a:pt x="647" y="706"/>
                          <a:pt x="649" y="705"/>
                          <a:pt x="650" y="704"/>
                        </a:cubicBezTo>
                        <a:cubicBezTo>
                          <a:pt x="653" y="707"/>
                          <a:pt x="653" y="707"/>
                          <a:pt x="653" y="707"/>
                        </a:cubicBezTo>
                        <a:cubicBezTo>
                          <a:pt x="652" y="708"/>
                          <a:pt x="650" y="709"/>
                          <a:pt x="649" y="710"/>
                        </a:cubicBezTo>
                        <a:close/>
                        <a:moveTo>
                          <a:pt x="145" y="708"/>
                        </a:moveTo>
                        <a:cubicBezTo>
                          <a:pt x="144" y="706"/>
                          <a:pt x="142" y="705"/>
                          <a:pt x="141" y="704"/>
                        </a:cubicBezTo>
                        <a:cubicBezTo>
                          <a:pt x="144" y="701"/>
                          <a:pt x="144" y="701"/>
                          <a:pt x="144" y="701"/>
                        </a:cubicBezTo>
                        <a:cubicBezTo>
                          <a:pt x="145" y="702"/>
                          <a:pt x="147" y="703"/>
                          <a:pt x="148" y="704"/>
                        </a:cubicBezTo>
                        <a:lnTo>
                          <a:pt x="145" y="708"/>
                        </a:lnTo>
                        <a:close/>
                        <a:moveTo>
                          <a:pt x="656" y="704"/>
                        </a:moveTo>
                        <a:cubicBezTo>
                          <a:pt x="653" y="701"/>
                          <a:pt x="653" y="701"/>
                          <a:pt x="653" y="701"/>
                        </a:cubicBezTo>
                        <a:cubicBezTo>
                          <a:pt x="655" y="700"/>
                          <a:pt x="656" y="699"/>
                          <a:pt x="657" y="698"/>
                        </a:cubicBezTo>
                        <a:cubicBezTo>
                          <a:pt x="660" y="701"/>
                          <a:pt x="660" y="701"/>
                          <a:pt x="660" y="701"/>
                        </a:cubicBezTo>
                        <a:cubicBezTo>
                          <a:pt x="659" y="702"/>
                          <a:pt x="658" y="703"/>
                          <a:pt x="656" y="704"/>
                        </a:cubicBezTo>
                        <a:close/>
                        <a:moveTo>
                          <a:pt x="137" y="701"/>
                        </a:moveTo>
                        <a:cubicBezTo>
                          <a:pt x="136" y="700"/>
                          <a:pt x="135" y="699"/>
                          <a:pt x="134" y="698"/>
                        </a:cubicBezTo>
                        <a:cubicBezTo>
                          <a:pt x="137" y="695"/>
                          <a:pt x="137" y="695"/>
                          <a:pt x="137" y="695"/>
                        </a:cubicBezTo>
                        <a:cubicBezTo>
                          <a:pt x="138" y="696"/>
                          <a:pt x="139" y="697"/>
                          <a:pt x="141" y="698"/>
                        </a:cubicBezTo>
                        <a:lnTo>
                          <a:pt x="137" y="701"/>
                        </a:lnTo>
                        <a:close/>
                        <a:moveTo>
                          <a:pt x="664" y="698"/>
                        </a:moveTo>
                        <a:cubicBezTo>
                          <a:pt x="660" y="695"/>
                          <a:pt x="660" y="695"/>
                          <a:pt x="660" y="695"/>
                        </a:cubicBezTo>
                        <a:cubicBezTo>
                          <a:pt x="662" y="694"/>
                          <a:pt x="663" y="693"/>
                          <a:pt x="664" y="692"/>
                        </a:cubicBezTo>
                        <a:cubicBezTo>
                          <a:pt x="667" y="695"/>
                          <a:pt x="667" y="695"/>
                          <a:pt x="667" y="695"/>
                        </a:cubicBezTo>
                        <a:cubicBezTo>
                          <a:pt x="666" y="696"/>
                          <a:pt x="665" y="697"/>
                          <a:pt x="664" y="698"/>
                        </a:cubicBezTo>
                        <a:close/>
                        <a:moveTo>
                          <a:pt x="130" y="695"/>
                        </a:moveTo>
                        <a:cubicBezTo>
                          <a:pt x="129" y="694"/>
                          <a:pt x="128" y="693"/>
                          <a:pt x="127" y="692"/>
                        </a:cubicBezTo>
                        <a:cubicBezTo>
                          <a:pt x="130" y="688"/>
                          <a:pt x="130" y="688"/>
                          <a:pt x="130" y="688"/>
                        </a:cubicBezTo>
                        <a:cubicBezTo>
                          <a:pt x="131" y="689"/>
                          <a:pt x="132" y="691"/>
                          <a:pt x="134" y="692"/>
                        </a:cubicBezTo>
                        <a:lnTo>
                          <a:pt x="130" y="695"/>
                        </a:lnTo>
                        <a:close/>
                        <a:moveTo>
                          <a:pt x="671" y="692"/>
                        </a:moveTo>
                        <a:cubicBezTo>
                          <a:pt x="667" y="688"/>
                          <a:pt x="667" y="688"/>
                          <a:pt x="667" y="688"/>
                        </a:cubicBezTo>
                        <a:cubicBezTo>
                          <a:pt x="669" y="687"/>
                          <a:pt x="670" y="686"/>
                          <a:pt x="671" y="685"/>
                        </a:cubicBezTo>
                        <a:cubicBezTo>
                          <a:pt x="674" y="689"/>
                          <a:pt x="674" y="689"/>
                          <a:pt x="674" y="689"/>
                        </a:cubicBezTo>
                        <a:cubicBezTo>
                          <a:pt x="673" y="690"/>
                          <a:pt x="672" y="691"/>
                          <a:pt x="671" y="692"/>
                        </a:cubicBezTo>
                        <a:close/>
                        <a:moveTo>
                          <a:pt x="123" y="689"/>
                        </a:moveTo>
                        <a:cubicBezTo>
                          <a:pt x="122" y="688"/>
                          <a:pt x="121" y="686"/>
                          <a:pt x="120" y="685"/>
                        </a:cubicBezTo>
                        <a:cubicBezTo>
                          <a:pt x="123" y="682"/>
                          <a:pt x="123" y="682"/>
                          <a:pt x="123" y="682"/>
                        </a:cubicBezTo>
                        <a:cubicBezTo>
                          <a:pt x="124" y="683"/>
                          <a:pt x="126" y="684"/>
                          <a:pt x="127" y="685"/>
                        </a:cubicBezTo>
                        <a:lnTo>
                          <a:pt x="123" y="689"/>
                        </a:lnTo>
                        <a:close/>
                        <a:moveTo>
                          <a:pt x="678" y="685"/>
                        </a:moveTo>
                        <a:cubicBezTo>
                          <a:pt x="674" y="682"/>
                          <a:pt x="674" y="682"/>
                          <a:pt x="674" y="682"/>
                        </a:cubicBezTo>
                        <a:cubicBezTo>
                          <a:pt x="675" y="681"/>
                          <a:pt x="676" y="680"/>
                          <a:pt x="678" y="679"/>
                        </a:cubicBezTo>
                        <a:cubicBezTo>
                          <a:pt x="681" y="682"/>
                          <a:pt x="681" y="682"/>
                          <a:pt x="681" y="682"/>
                        </a:cubicBezTo>
                        <a:cubicBezTo>
                          <a:pt x="680" y="683"/>
                          <a:pt x="679" y="684"/>
                          <a:pt x="678" y="685"/>
                        </a:cubicBezTo>
                        <a:close/>
                        <a:moveTo>
                          <a:pt x="117" y="682"/>
                        </a:moveTo>
                        <a:cubicBezTo>
                          <a:pt x="116" y="681"/>
                          <a:pt x="114" y="680"/>
                          <a:pt x="113" y="679"/>
                        </a:cubicBezTo>
                        <a:cubicBezTo>
                          <a:pt x="117" y="675"/>
                          <a:pt x="117" y="675"/>
                          <a:pt x="117" y="675"/>
                        </a:cubicBezTo>
                        <a:cubicBezTo>
                          <a:pt x="118" y="676"/>
                          <a:pt x="119" y="678"/>
                          <a:pt x="120" y="679"/>
                        </a:cubicBezTo>
                        <a:lnTo>
                          <a:pt x="117" y="682"/>
                        </a:lnTo>
                        <a:close/>
                        <a:moveTo>
                          <a:pt x="684" y="679"/>
                        </a:moveTo>
                        <a:cubicBezTo>
                          <a:pt x="681" y="675"/>
                          <a:pt x="681" y="675"/>
                          <a:pt x="681" y="675"/>
                        </a:cubicBezTo>
                        <a:cubicBezTo>
                          <a:pt x="682" y="674"/>
                          <a:pt x="683" y="673"/>
                          <a:pt x="684" y="672"/>
                        </a:cubicBezTo>
                        <a:cubicBezTo>
                          <a:pt x="688" y="675"/>
                          <a:pt x="688" y="675"/>
                          <a:pt x="688" y="675"/>
                        </a:cubicBezTo>
                        <a:cubicBezTo>
                          <a:pt x="686" y="676"/>
                          <a:pt x="685" y="677"/>
                          <a:pt x="684" y="679"/>
                        </a:cubicBezTo>
                        <a:close/>
                        <a:moveTo>
                          <a:pt x="110" y="675"/>
                        </a:moveTo>
                        <a:cubicBezTo>
                          <a:pt x="109" y="674"/>
                          <a:pt x="108" y="673"/>
                          <a:pt x="107" y="672"/>
                        </a:cubicBezTo>
                        <a:cubicBezTo>
                          <a:pt x="110" y="669"/>
                          <a:pt x="110" y="669"/>
                          <a:pt x="110" y="669"/>
                        </a:cubicBezTo>
                        <a:cubicBezTo>
                          <a:pt x="111" y="670"/>
                          <a:pt x="112" y="671"/>
                          <a:pt x="113" y="672"/>
                        </a:cubicBezTo>
                        <a:lnTo>
                          <a:pt x="110" y="675"/>
                        </a:lnTo>
                        <a:close/>
                        <a:moveTo>
                          <a:pt x="691" y="672"/>
                        </a:moveTo>
                        <a:cubicBezTo>
                          <a:pt x="687" y="668"/>
                          <a:pt x="687" y="668"/>
                          <a:pt x="687" y="668"/>
                        </a:cubicBezTo>
                        <a:cubicBezTo>
                          <a:pt x="688" y="667"/>
                          <a:pt x="689" y="666"/>
                          <a:pt x="691" y="665"/>
                        </a:cubicBezTo>
                        <a:cubicBezTo>
                          <a:pt x="694" y="668"/>
                          <a:pt x="694" y="668"/>
                          <a:pt x="694" y="668"/>
                        </a:cubicBezTo>
                        <a:cubicBezTo>
                          <a:pt x="693" y="669"/>
                          <a:pt x="692" y="671"/>
                          <a:pt x="691" y="672"/>
                        </a:cubicBezTo>
                        <a:close/>
                        <a:moveTo>
                          <a:pt x="104" y="668"/>
                        </a:moveTo>
                        <a:cubicBezTo>
                          <a:pt x="102" y="667"/>
                          <a:pt x="101" y="666"/>
                          <a:pt x="100" y="665"/>
                        </a:cubicBezTo>
                        <a:cubicBezTo>
                          <a:pt x="104" y="662"/>
                          <a:pt x="104" y="662"/>
                          <a:pt x="104" y="662"/>
                        </a:cubicBezTo>
                        <a:cubicBezTo>
                          <a:pt x="105" y="663"/>
                          <a:pt x="106" y="664"/>
                          <a:pt x="107" y="665"/>
                        </a:cubicBezTo>
                        <a:lnTo>
                          <a:pt x="104" y="668"/>
                        </a:lnTo>
                        <a:close/>
                        <a:moveTo>
                          <a:pt x="697" y="665"/>
                        </a:moveTo>
                        <a:cubicBezTo>
                          <a:pt x="694" y="662"/>
                          <a:pt x="694" y="662"/>
                          <a:pt x="694" y="662"/>
                        </a:cubicBezTo>
                        <a:cubicBezTo>
                          <a:pt x="695" y="660"/>
                          <a:pt x="696" y="659"/>
                          <a:pt x="697" y="658"/>
                        </a:cubicBezTo>
                        <a:cubicBezTo>
                          <a:pt x="700" y="661"/>
                          <a:pt x="700" y="661"/>
                          <a:pt x="700" y="661"/>
                        </a:cubicBezTo>
                        <a:cubicBezTo>
                          <a:pt x="699" y="662"/>
                          <a:pt x="698" y="663"/>
                          <a:pt x="697" y="665"/>
                        </a:cubicBezTo>
                        <a:close/>
                        <a:moveTo>
                          <a:pt x="97" y="661"/>
                        </a:moveTo>
                        <a:cubicBezTo>
                          <a:pt x="96" y="660"/>
                          <a:pt x="95" y="659"/>
                          <a:pt x="94" y="658"/>
                        </a:cubicBezTo>
                        <a:cubicBezTo>
                          <a:pt x="98" y="655"/>
                          <a:pt x="98" y="655"/>
                          <a:pt x="98" y="655"/>
                        </a:cubicBezTo>
                        <a:cubicBezTo>
                          <a:pt x="99" y="656"/>
                          <a:pt x="100" y="657"/>
                          <a:pt x="101" y="658"/>
                        </a:cubicBezTo>
                        <a:lnTo>
                          <a:pt x="97" y="661"/>
                        </a:lnTo>
                        <a:close/>
                        <a:moveTo>
                          <a:pt x="703" y="657"/>
                        </a:moveTo>
                        <a:cubicBezTo>
                          <a:pt x="700" y="654"/>
                          <a:pt x="700" y="654"/>
                          <a:pt x="700" y="654"/>
                        </a:cubicBezTo>
                        <a:cubicBezTo>
                          <a:pt x="701" y="653"/>
                          <a:pt x="702" y="652"/>
                          <a:pt x="703" y="651"/>
                        </a:cubicBezTo>
                        <a:cubicBezTo>
                          <a:pt x="706" y="654"/>
                          <a:pt x="706" y="654"/>
                          <a:pt x="706" y="654"/>
                        </a:cubicBezTo>
                        <a:cubicBezTo>
                          <a:pt x="705" y="655"/>
                          <a:pt x="704" y="656"/>
                          <a:pt x="703" y="657"/>
                        </a:cubicBezTo>
                        <a:close/>
                        <a:moveTo>
                          <a:pt x="91" y="654"/>
                        </a:moveTo>
                        <a:cubicBezTo>
                          <a:pt x="90" y="653"/>
                          <a:pt x="89" y="651"/>
                          <a:pt x="88" y="650"/>
                        </a:cubicBezTo>
                        <a:cubicBezTo>
                          <a:pt x="92" y="647"/>
                          <a:pt x="92" y="647"/>
                          <a:pt x="92" y="647"/>
                        </a:cubicBezTo>
                        <a:cubicBezTo>
                          <a:pt x="93" y="648"/>
                          <a:pt x="94" y="650"/>
                          <a:pt x="95" y="651"/>
                        </a:cubicBezTo>
                        <a:lnTo>
                          <a:pt x="91" y="654"/>
                        </a:lnTo>
                        <a:close/>
                        <a:moveTo>
                          <a:pt x="709" y="650"/>
                        </a:moveTo>
                        <a:cubicBezTo>
                          <a:pt x="706" y="647"/>
                          <a:pt x="706" y="647"/>
                          <a:pt x="706" y="647"/>
                        </a:cubicBezTo>
                        <a:cubicBezTo>
                          <a:pt x="707" y="646"/>
                          <a:pt x="708" y="645"/>
                          <a:pt x="709" y="644"/>
                        </a:cubicBezTo>
                        <a:cubicBezTo>
                          <a:pt x="712" y="646"/>
                          <a:pt x="712" y="646"/>
                          <a:pt x="712" y="646"/>
                        </a:cubicBezTo>
                        <a:cubicBezTo>
                          <a:pt x="711" y="648"/>
                          <a:pt x="710" y="649"/>
                          <a:pt x="709" y="650"/>
                        </a:cubicBezTo>
                        <a:close/>
                        <a:moveTo>
                          <a:pt x="85" y="647"/>
                        </a:moveTo>
                        <a:cubicBezTo>
                          <a:pt x="84" y="645"/>
                          <a:pt x="83" y="644"/>
                          <a:pt x="82" y="643"/>
                        </a:cubicBezTo>
                        <a:cubicBezTo>
                          <a:pt x="86" y="640"/>
                          <a:pt x="86" y="640"/>
                          <a:pt x="86" y="640"/>
                        </a:cubicBezTo>
                        <a:cubicBezTo>
                          <a:pt x="87" y="641"/>
                          <a:pt x="88" y="642"/>
                          <a:pt x="89" y="644"/>
                        </a:cubicBezTo>
                        <a:lnTo>
                          <a:pt x="85" y="647"/>
                        </a:lnTo>
                        <a:close/>
                        <a:moveTo>
                          <a:pt x="715" y="643"/>
                        </a:moveTo>
                        <a:cubicBezTo>
                          <a:pt x="712" y="640"/>
                          <a:pt x="712" y="640"/>
                          <a:pt x="712" y="640"/>
                        </a:cubicBezTo>
                        <a:cubicBezTo>
                          <a:pt x="713" y="639"/>
                          <a:pt x="714" y="637"/>
                          <a:pt x="714" y="636"/>
                        </a:cubicBezTo>
                        <a:cubicBezTo>
                          <a:pt x="718" y="639"/>
                          <a:pt x="718" y="639"/>
                          <a:pt x="718" y="639"/>
                        </a:cubicBezTo>
                        <a:cubicBezTo>
                          <a:pt x="717" y="640"/>
                          <a:pt x="716" y="641"/>
                          <a:pt x="715" y="643"/>
                        </a:cubicBezTo>
                        <a:close/>
                        <a:moveTo>
                          <a:pt x="79" y="639"/>
                        </a:moveTo>
                        <a:cubicBezTo>
                          <a:pt x="78" y="638"/>
                          <a:pt x="77" y="636"/>
                          <a:pt x="77" y="635"/>
                        </a:cubicBezTo>
                        <a:cubicBezTo>
                          <a:pt x="80" y="632"/>
                          <a:pt x="80" y="632"/>
                          <a:pt x="80" y="632"/>
                        </a:cubicBezTo>
                        <a:cubicBezTo>
                          <a:pt x="81" y="634"/>
                          <a:pt x="82" y="635"/>
                          <a:pt x="83" y="636"/>
                        </a:cubicBezTo>
                        <a:lnTo>
                          <a:pt x="79" y="639"/>
                        </a:lnTo>
                        <a:close/>
                        <a:moveTo>
                          <a:pt x="721" y="635"/>
                        </a:moveTo>
                        <a:cubicBezTo>
                          <a:pt x="717" y="632"/>
                          <a:pt x="717" y="632"/>
                          <a:pt x="717" y="632"/>
                        </a:cubicBezTo>
                        <a:cubicBezTo>
                          <a:pt x="718" y="631"/>
                          <a:pt x="719" y="630"/>
                          <a:pt x="720" y="629"/>
                        </a:cubicBezTo>
                        <a:cubicBezTo>
                          <a:pt x="724" y="631"/>
                          <a:pt x="724" y="631"/>
                          <a:pt x="724" y="631"/>
                        </a:cubicBezTo>
                        <a:cubicBezTo>
                          <a:pt x="723" y="633"/>
                          <a:pt x="722" y="634"/>
                          <a:pt x="721" y="635"/>
                        </a:cubicBezTo>
                        <a:close/>
                        <a:moveTo>
                          <a:pt x="74" y="631"/>
                        </a:moveTo>
                        <a:cubicBezTo>
                          <a:pt x="73" y="630"/>
                          <a:pt x="72" y="629"/>
                          <a:pt x="71" y="628"/>
                        </a:cubicBezTo>
                        <a:cubicBezTo>
                          <a:pt x="75" y="625"/>
                          <a:pt x="75" y="625"/>
                          <a:pt x="75" y="625"/>
                        </a:cubicBezTo>
                        <a:cubicBezTo>
                          <a:pt x="76" y="626"/>
                          <a:pt x="77" y="627"/>
                          <a:pt x="78" y="629"/>
                        </a:cubicBezTo>
                        <a:lnTo>
                          <a:pt x="74" y="631"/>
                        </a:lnTo>
                        <a:close/>
                        <a:moveTo>
                          <a:pt x="727" y="627"/>
                        </a:moveTo>
                        <a:cubicBezTo>
                          <a:pt x="723" y="625"/>
                          <a:pt x="723" y="625"/>
                          <a:pt x="723" y="625"/>
                        </a:cubicBezTo>
                        <a:cubicBezTo>
                          <a:pt x="724" y="623"/>
                          <a:pt x="724" y="622"/>
                          <a:pt x="725" y="621"/>
                        </a:cubicBezTo>
                        <a:cubicBezTo>
                          <a:pt x="729" y="623"/>
                          <a:pt x="729" y="623"/>
                          <a:pt x="729" y="623"/>
                        </a:cubicBezTo>
                        <a:cubicBezTo>
                          <a:pt x="728" y="625"/>
                          <a:pt x="727" y="626"/>
                          <a:pt x="727" y="627"/>
                        </a:cubicBezTo>
                        <a:close/>
                        <a:moveTo>
                          <a:pt x="68" y="624"/>
                        </a:moveTo>
                        <a:cubicBezTo>
                          <a:pt x="67" y="622"/>
                          <a:pt x="67" y="621"/>
                          <a:pt x="66" y="620"/>
                        </a:cubicBezTo>
                        <a:cubicBezTo>
                          <a:pt x="70" y="617"/>
                          <a:pt x="70" y="617"/>
                          <a:pt x="70" y="617"/>
                        </a:cubicBezTo>
                        <a:cubicBezTo>
                          <a:pt x="70" y="618"/>
                          <a:pt x="71" y="620"/>
                          <a:pt x="72" y="621"/>
                        </a:cubicBezTo>
                        <a:lnTo>
                          <a:pt x="68" y="624"/>
                        </a:lnTo>
                        <a:close/>
                        <a:moveTo>
                          <a:pt x="732" y="620"/>
                        </a:moveTo>
                        <a:cubicBezTo>
                          <a:pt x="728" y="617"/>
                          <a:pt x="728" y="617"/>
                          <a:pt x="728" y="617"/>
                        </a:cubicBezTo>
                        <a:cubicBezTo>
                          <a:pt x="729" y="616"/>
                          <a:pt x="730" y="614"/>
                          <a:pt x="731" y="613"/>
                        </a:cubicBezTo>
                        <a:cubicBezTo>
                          <a:pt x="735" y="616"/>
                          <a:pt x="735" y="616"/>
                          <a:pt x="735" y="616"/>
                        </a:cubicBezTo>
                        <a:cubicBezTo>
                          <a:pt x="734" y="617"/>
                          <a:pt x="733" y="618"/>
                          <a:pt x="732" y="620"/>
                        </a:cubicBezTo>
                        <a:close/>
                        <a:moveTo>
                          <a:pt x="63" y="616"/>
                        </a:moveTo>
                        <a:cubicBezTo>
                          <a:pt x="62" y="614"/>
                          <a:pt x="61" y="613"/>
                          <a:pt x="61" y="612"/>
                        </a:cubicBezTo>
                        <a:cubicBezTo>
                          <a:pt x="65" y="609"/>
                          <a:pt x="65" y="609"/>
                          <a:pt x="65" y="609"/>
                        </a:cubicBezTo>
                        <a:cubicBezTo>
                          <a:pt x="65" y="611"/>
                          <a:pt x="66" y="612"/>
                          <a:pt x="67" y="613"/>
                        </a:cubicBezTo>
                        <a:lnTo>
                          <a:pt x="63" y="616"/>
                        </a:lnTo>
                        <a:close/>
                        <a:moveTo>
                          <a:pt x="737" y="612"/>
                        </a:moveTo>
                        <a:cubicBezTo>
                          <a:pt x="733" y="609"/>
                          <a:pt x="733" y="609"/>
                          <a:pt x="733" y="609"/>
                        </a:cubicBezTo>
                        <a:cubicBezTo>
                          <a:pt x="734" y="608"/>
                          <a:pt x="735" y="606"/>
                          <a:pt x="736" y="605"/>
                        </a:cubicBezTo>
                        <a:cubicBezTo>
                          <a:pt x="740" y="607"/>
                          <a:pt x="740" y="607"/>
                          <a:pt x="740" y="607"/>
                        </a:cubicBezTo>
                        <a:cubicBezTo>
                          <a:pt x="739" y="609"/>
                          <a:pt x="738" y="610"/>
                          <a:pt x="737" y="612"/>
                        </a:cubicBezTo>
                        <a:close/>
                        <a:moveTo>
                          <a:pt x="58" y="608"/>
                        </a:moveTo>
                        <a:cubicBezTo>
                          <a:pt x="57" y="606"/>
                          <a:pt x="56" y="605"/>
                          <a:pt x="56" y="604"/>
                        </a:cubicBezTo>
                        <a:cubicBezTo>
                          <a:pt x="60" y="601"/>
                          <a:pt x="60" y="601"/>
                          <a:pt x="60" y="601"/>
                        </a:cubicBezTo>
                        <a:cubicBezTo>
                          <a:pt x="60" y="603"/>
                          <a:pt x="61" y="604"/>
                          <a:pt x="62" y="605"/>
                        </a:cubicBezTo>
                        <a:lnTo>
                          <a:pt x="58" y="608"/>
                        </a:lnTo>
                        <a:close/>
                        <a:moveTo>
                          <a:pt x="742" y="603"/>
                        </a:moveTo>
                        <a:cubicBezTo>
                          <a:pt x="738" y="601"/>
                          <a:pt x="738" y="601"/>
                          <a:pt x="738" y="601"/>
                        </a:cubicBezTo>
                        <a:cubicBezTo>
                          <a:pt x="739" y="600"/>
                          <a:pt x="740" y="598"/>
                          <a:pt x="740" y="597"/>
                        </a:cubicBezTo>
                        <a:cubicBezTo>
                          <a:pt x="744" y="599"/>
                          <a:pt x="744" y="599"/>
                          <a:pt x="744" y="599"/>
                        </a:cubicBezTo>
                        <a:cubicBezTo>
                          <a:pt x="744" y="601"/>
                          <a:pt x="743" y="602"/>
                          <a:pt x="742" y="603"/>
                        </a:cubicBezTo>
                        <a:close/>
                        <a:moveTo>
                          <a:pt x="53" y="600"/>
                        </a:moveTo>
                        <a:cubicBezTo>
                          <a:pt x="52" y="598"/>
                          <a:pt x="52" y="597"/>
                          <a:pt x="51" y="595"/>
                        </a:cubicBezTo>
                        <a:cubicBezTo>
                          <a:pt x="55" y="593"/>
                          <a:pt x="55" y="593"/>
                          <a:pt x="55" y="593"/>
                        </a:cubicBezTo>
                        <a:cubicBezTo>
                          <a:pt x="56" y="594"/>
                          <a:pt x="57" y="596"/>
                          <a:pt x="57" y="597"/>
                        </a:cubicBezTo>
                        <a:lnTo>
                          <a:pt x="53" y="600"/>
                        </a:lnTo>
                        <a:close/>
                        <a:moveTo>
                          <a:pt x="747" y="595"/>
                        </a:moveTo>
                        <a:cubicBezTo>
                          <a:pt x="743" y="593"/>
                          <a:pt x="743" y="593"/>
                          <a:pt x="743" y="593"/>
                        </a:cubicBezTo>
                        <a:cubicBezTo>
                          <a:pt x="743" y="591"/>
                          <a:pt x="744" y="590"/>
                          <a:pt x="745" y="589"/>
                        </a:cubicBezTo>
                        <a:cubicBezTo>
                          <a:pt x="749" y="591"/>
                          <a:pt x="749" y="591"/>
                          <a:pt x="749" y="591"/>
                        </a:cubicBezTo>
                        <a:cubicBezTo>
                          <a:pt x="748" y="592"/>
                          <a:pt x="748" y="594"/>
                          <a:pt x="747" y="595"/>
                        </a:cubicBezTo>
                        <a:close/>
                        <a:moveTo>
                          <a:pt x="49" y="591"/>
                        </a:moveTo>
                        <a:cubicBezTo>
                          <a:pt x="48" y="590"/>
                          <a:pt x="47" y="589"/>
                          <a:pt x="46" y="587"/>
                        </a:cubicBezTo>
                        <a:cubicBezTo>
                          <a:pt x="50" y="585"/>
                          <a:pt x="50" y="585"/>
                          <a:pt x="50" y="585"/>
                        </a:cubicBezTo>
                        <a:cubicBezTo>
                          <a:pt x="51" y="586"/>
                          <a:pt x="52" y="588"/>
                          <a:pt x="53" y="589"/>
                        </a:cubicBezTo>
                        <a:lnTo>
                          <a:pt x="49" y="591"/>
                        </a:lnTo>
                        <a:close/>
                        <a:moveTo>
                          <a:pt x="751" y="587"/>
                        </a:moveTo>
                        <a:cubicBezTo>
                          <a:pt x="747" y="585"/>
                          <a:pt x="747" y="585"/>
                          <a:pt x="747" y="585"/>
                        </a:cubicBezTo>
                        <a:cubicBezTo>
                          <a:pt x="748" y="583"/>
                          <a:pt x="749" y="582"/>
                          <a:pt x="749" y="580"/>
                        </a:cubicBezTo>
                        <a:cubicBezTo>
                          <a:pt x="754" y="583"/>
                          <a:pt x="754" y="583"/>
                          <a:pt x="754" y="583"/>
                        </a:cubicBezTo>
                        <a:cubicBezTo>
                          <a:pt x="753" y="584"/>
                          <a:pt x="752" y="585"/>
                          <a:pt x="751" y="587"/>
                        </a:cubicBezTo>
                        <a:close/>
                        <a:moveTo>
                          <a:pt x="44" y="583"/>
                        </a:moveTo>
                        <a:cubicBezTo>
                          <a:pt x="43" y="582"/>
                          <a:pt x="43" y="580"/>
                          <a:pt x="42" y="579"/>
                        </a:cubicBezTo>
                        <a:cubicBezTo>
                          <a:pt x="46" y="577"/>
                          <a:pt x="46" y="577"/>
                          <a:pt x="46" y="577"/>
                        </a:cubicBezTo>
                        <a:cubicBezTo>
                          <a:pt x="47" y="578"/>
                          <a:pt x="48" y="579"/>
                          <a:pt x="48" y="581"/>
                        </a:cubicBezTo>
                        <a:lnTo>
                          <a:pt x="44" y="583"/>
                        </a:lnTo>
                        <a:close/>
                        <a:moveTo>
                          <a:pt x="756" y="578"/>
                        </a:moveTo>
                        <a:cubicBezTo>
                          <a:pt x="752" y="576"/>
                          <a:pt x="752" y="576"/>
                          <a:pt x="752" y="576"/>
                        </a:cubicBezTo>
                        <a:cubicBezTo>
                          <a:pt x="752" y="575"/>
                          <a:pt x="753" y="573"/>
                          <a:pt x="754" y="572"/>
                        </a:cubicBezTo>
                        <a:cubicBezTo>
                          <a:pt x="758" y="574"/>
                          <a:pt x="758" y="574"/>
                          <a:pt x="758" y="574"/>
                        </a:cubicBezTo>
                        <a:cubicBezTo>
                          <a:pt x="757" y="576"/>
                          <a:pt x="756" y="577"/>
                          <a:pt x="756" y="578"/>
                        </a:cubicBezTo>
                        <a:close/>
                        <a:moveTo>
                          <a:pt x="40" y="574"/>
                        </a:moveTo>
                        <a:cubicBezTo>
                          <a:pt x="39" y="573"/>
                          <a:pt x="38" y="572"/>
                          <a:pt x="38" y="570"/>
                        </a:cubicBezTo>
                        <a:cubicBezTo>
                          <a:pt x="42" y="568"/>
                          <a:pt x="42" y="568"/>
                          <a:pt x="42" y="568"/>
                        </a:cubicBezTo>
                        <a:cubicBezTo>
                          <a:pt x="43" y="570"/>
                          <a:pt x="43" y="571"/>
                          <a:pt x="44" y="572"/>
                        </a:cubicBezTo>
                        <a:lnTo>
                          <a:pt x="40" y="574"/>
                        </a:lnTo>
                        <a:close/>
                        <a:moveTo>
                          <a:pt x="760" y="570"/>
                        </a:moveTo>
                        <a:cubicBezTo>
                          <a:pt x="756" y="568"/>
                          <a:pt x="756" y="568"/>
                          <a:pt x="756" y="568"/>
                        </a:cubicBezTo>
                        <a:cubicBezTo>
                          <a:pt x="756" y="566"/>
                          <a:pt x="757" y="565"/>
                          <a:pt x="758" y="564"/>
                        </a:cubicBezTo>
                        <a:cubicBezTo>
                          <a:pt x="762" y="565"/>
                          <a:pt x="762" y="565"/>
                          <a:pt x="762" y="565"/>
                        </a:cubicBezTo>
                        <a:cubicBezTo>
                          <a:pt x="761" y="567"/>
                          <a:pt x="761" y="568"/>
                          <a:pt x="760" y="570"/>
                        </a:cubicBezTo>
                        <a:close/>
                        <a:moveTo>
                          <a:pt x="36" y="566"/>
                        </a:moveTo>
                        <a:cubicBezTo>
                          <a:pt x="35" y="565"/>
                          <a:pt x="34" y="563"/>
                          <a:pt x="34" y="562"/>
                        </a:cubicBezTo>
                        <a:cubicBezTo>
                          <a:pt x="38" y="560"/>
                          <a:pt x="38" y="560"/>
                          <a:pt x="38" y="560"/>
                        </a:cubicBezTo>
                        <a:cubicBezTo>
                          <a:pt x="39" y="561"/>
                          <a:pt x="39" y="563"/>
                          <a:pt x="40" y="564"/>
                        </a:cubicBezTo>
                        <a:lnTo>
                          <a:pt x="36" y="566"/>
                        </a:lnTo>
                        <a:close/>
                        <a:moveTo>
                          <a:pt x="764" y="561"/>
                        </a:moveTo>
                        <a:cubicBezTo>
                          <a:pt x="760" y="559"/>
                          <a:pt x="760" y="559"/>
                          <a:pt x="760" y="559"/>
                        </a:cubicBezTo>
                        <a:cubicBezTo>
                          <a:pt x="760" y="558"/>
                          <a:pt x="761" y="556"/>
                          <a:pt x="761" y="555"/>
                        </a:cubicBezTo>
                        <a:cubicBezTo>
                          <a:pt x="766" y="557"/>
                          <a:pt x="766" y="557"/>
                          <a:pt x="766" y="557"/>
                        </a:cubicBezTo>
                        <a:cubicBezTo>
                          <a:pt x="765" y="558"/>
                          <a:pt x="765" y="560"/>
                          <a:pt x="764" y="561"/>
                        </a:cubicBezTo>
                        <a:close/>
                        <a:moveTo>
                          <a:pt x="32" y="557"/>
                        </a:moveTo>
                        <a:cubicBezTo>
                          <a:pt x="31" y="556"/>
                          <a:pt x="31" y="554"/>
                          <a:pt x="30" y="553"/>
                        </a:cubicBezTo>
                        <a:cubicBezTo>
                          <a:pt x="34" y="551"/>
                          <a:pt x="34" y="551"/>
                          <a:pt x="34" y="551"/>
                        </a:cubicBezTo>
                        <a:cubicBezTo>
                          <a:pt x="35" y="553"/>
                          <a:pt x="36" y="554"/>
                          <a:pt x="36" y="555"/>
                        </a:cubicBezTo>
                        <a:lnTo>
                          <a:pt x="32" y="557"/>
                        </a:lnTo>
                        <a:close/>
                        <a:moveTo>
                          <a:pt x="768" y="552"/>
                        </a:moveTo>
                        <a:cubicBezTo>
                          <a:pt x="763" y="551"/>
                          <a:pt x="763" y="551"/>
                          <a:pt x="763" y="551"/>
                        </a:cubicBezTo>
                        <a:cubicBezTo>
                          <a:pt x="764" y="549"/>
                          <a:pt x="764" y="548"/>
                          <a:pt x="765" y="546"/>
                        </a:cubicBezTo>
                        <a:cubicBezTo>
                          <a:pt x="769" y="548"/>
                          <a:pt x="769" y="548"/>
                          <a:pt x="769" y="548"/>
                        </a:cubicBezTo>
                        <a:cubicBezTo>
                          <a:pt x="769" y="549"/>
                          <a:pt x="768" y="551"/>
                          <a:pt x="768" y="552"/>
                        </a:cubicBezTo>
                        <a:close/>
                        <a:moveTo>
                          <a:pt x="28" y="549"/>
                        </a:moveTo>
                        <a:cubicBezTo>
                          <a:pt x="28" y="547"/>
                          <a:pt x="27" y="546"/>
                          <a:pt x="27" y="544"/>
                        </a:cubicBezTo>
                        <a:cubicBezTo>
                          <a:pt x="31" y="542"/>
                          <a:pt x="31" y="542"/>
                          <a:pt x="31" y="542"/>
                        </a:cubicBezTo>
                        <a:cubicBezTo>
                          <a:pt x="32" y="544"/>
                          <a:pt x="32" y="545"/>
                          <a:pt x="33" y="547"/>
                        </a:cubicBezTo>
                        <a:lnTo>
                          <a:pt x="28" y="549"/>
                        </a:lnTo>
                        <a:close/>
                        <a:moveTo>
                          <a:pt x="771" y="544"/>
                        </a:moveTo>
                        <a:cubicBezTo>
                          <a:pt x="767" y="542"/>
                          <a:pt x="767" y="542"/>
                          <a:pt x="767" y="542"/>
                        </a:cubicBezTo>
                        <a:cubicBezTo>
                          <a:pt x="767" y="540"/>
                          <a:pt x="768" y="539"/>
                          <a:pt x="768" y="537"/>
                        </a:cubicBezTo>
                        <a:cubicBezTo>
                          <a:pt x="773" y="539"/>
                          <a:pt x="773" y="539"/>
                          <a:pt x="773" y="539"/>
                        </a:cubicBezTo>
                        <a:cubicBezTo>
                          <a:pt x="772" y="541"/>
                          <a:pt x="772" y="542"/>
                          <a:pt x="771" y="544"/>
                        </a:cubicBezTo>
                        <a:close/>
                        <a:moveTo>
                          <a:pt x="25" y="540"/>
                        </a:moveTo>
                        <a:cubicBezTo>
                          <a:pt x="24" y="538"/>
                          <a:pt x="24" y="537"/>
                          <a:pt x="23" y="535"/>
                        </a:cubicBezTo>
                        <a:cubicBezTo>
                          <a:pt x="28" y="534"/>
                          <a:pt x="28" y="534"/>
                          <a:pt x="28" y="534"/>
                        </a:cubicBezTo>
                        <a:cubicBezTo>
                          <a:pt x="28" y="535"/>
                          <a:pt x="29" y="537"/>
                          <a:pt x="29" y="538"/>
                        </a:cubicBezTo>
                        <a:lnTo>
                          <a:pt x="25" y="540"/>
                        </a:lnTo>
                        <a:close/>
                        <a:moveTo>
                          <a:pt x="775" y="535"/>
                        </a:moveTo>
                        <a:cubicBezTo>
                          <a:pt x="770" y="533"/>
                          <a:pt x="770" y="533"/>
                          <a:pt x="770" y="533"/>
                        </a:cubicBezTo>
                        <a:cubicBezTo>
                          <a:pt x="771" y="532"/>
                          <a:pt x="771" y="530"/>
                          <a:pt x="772" y="529"/>
                        </a:cubicBezTo>
                        <a:cubicBezTo>
                          <a:pt x="776" y="530"/>
                          <a:pt x="776" y="530"/>
                          <a:pt x="776" y="530"/>
                        </a:cubicBezTo>
                        <a:cubicBezTo>
                          <a:pt x="776" y="532"/>
                          <a:pt x="775" y="533"/>
                          <a:pt x="775" y="535"/>
                        </a:cubicBezTo>
                        <a:close/>
                        <a:moveTo>
                          <a:pt x="22" y="531"/>
                        </a:moveTo>
                        <a:cubicBezTo>
                          <a:pt x="21" y="529"/>
                          <a:pt x="21" y="528"/>
                          <a:pt x="20" y="526"/>
                        </a:cubicBezTo>
                        <a:cubicBezTo>
                          <a:pt x="25" y="525"/>
                          <a:pt x="25" y="525"/>
                          <a:pt x="25" y="525"/>
                        </a:cubicBezTo>
                        <a:cubicBezTo>
                          <a:pt x="25" y="526"/>
                          <a:pt x="26" y="528"/>
                          <a:pt x="26" y="529"/>
                        </a:cubicBezTo>
                        <a:lnTo>
                          <a:pt x="22" y="531"/>
                        </a:lnTo>
                        <a:close/>
                        <a:moveTo>
                          <a:pt x="778" y="526"/>
                        </a:moveTo>
                        <a:cubicBezTo>
                          <a:pt x="773" y="524"/>
                          <a:pt x="773" y="524"/>
                          <a:pt x="773" y="524"/>
                        </a:cubicBezTo>
                        <a:cubicBezTo>
                          <a:pt x="774" y="523"/>
                          <a:pt x="774" y="521"/>
                          <a:pt x="775" y="520"/>
                        </a:cubicBezTo>
                        <a:cubicBezTo>
                          <a:pt x="779" y="521"/>
                          <a:pt x="779" y="521"/>
                          <a:pt x="779" y="521"/>
                        </a:cubicBezTo>
                        <a:cubicBezTo>
                          <a:pt x="779" y="523"/>
                          <a:pt x="778" y="524"/>
                          <a:pt x="778" y="526"/>
                        </a:cubicBezTo>
                        <a:close/>
                        <a:moveTo>
                          <a:pt x="19" y="522"/>
                        </a:moveTo>
                        <a:cubicBezTo>
                          <a:pt x="18" y="520"/>
                          <a:pt x="18" y="519"/>
                          <a:pt x="17" y="517"/>
                        </a:cubicBezTo>
                        <a:cubicBezTo>
                          <a:pt x="22" y="516"/>
                          <a:pt x="22" y="516"/>
                          <a:pt x="22" y="516"/>
                        </a:cubicBezTo>
                        <a:cubicBezTo>
                          <a:pt x="22" y="517"/>
                          <a:pt x="23" y="519"/>
                          <a:pt x="23" y="520"/>
                        </a:cubicBezTo>
                        <a:lnTo>
                          <a:pt x="19" y="522"/>
                        </a:lnTo>
                        <a:close/>
                        <a:moveTo>
                          <a:pt x="781" y="517"/>
                        </a:moveTo>
                        <a:cubicBezTo>
                          <a:pt x="776" y="515"/>
                          <a:pt x="776" y="515"/>
                          <a:pt x="776" y="515"/>
                        </a:cubicBezTo>
                        <a:cubicBezTo>
                          <a:pt x="776" y="514"/>
                          <a:pt x="777" y="512"/>
                          <a:pt x="777" y="511"/>
                        </a:cubicBezTo>
                        <a:cubicBezTo>
                          <a:pt x="782" y="512"/>
                          <a:pt x="782" y="512"/>
                          <a:pt x="782" y="512"/>
                        </a:cubicBezTo>
                        <a:cubicBezTo>
                          <a:pt x="781" y="513"/>
                          <a:pt x="781" y="515"/>
                          <a:pt x="781" y="517"/>
                        </a:cubicBezTo>
                        <a:close/>
                        <a:moveTo>
                          <a:pt x="16" y="513"/>
                        </a:moveTo>
                        <a:cubicBezTo>
                          <a:pt x="15" y="511"/>
                          <a:pt x="15" y="510"/>
                          <a:pt x="15" y="508"/>
                        </a:cubicBezTo>
                        <a:cubicBezTo>
                          <a:pt x="19" y="507"/>
                          <a:pt x="19" y="507"/>
                          <a:pt x="19" y="507"/>
                        </a:cubicBezTo>
                        <a:cubicBezTo>
                          <a:pt x="19" y="508"/>
                          <a:pt x="20" y="510"/>
                          <a:pt x="20" y="511"/>
                        </a:cubicBezTo>
                        <a:lnTo>
                          <a:pt x="16" y="513"/>
                        </a:lnTo>
                        <a:close/>
                        <a:moveTo>
                          <a:pt x="783" y="507"/>
                        </a:moveTo>
                        <a:cubicBezTo>
                          <a:pt x="779" y="506"/>
                          <a:pt x="779" y="506"/>
                          <a:pt x="779" y="506"/>
                        </a:cubicBezTo>
                        <a:cubicBezTo>
                          <a:pt x="779" y="505"/>
                          <a:pt x="779" y="503"/>
                          <a:pt x="780" y="502"/>
                        </a:cubicBezTo>
                        <a:cubicBezTo>
                          <a:pt x="784" y="503"/>
                          <a:pt x="784" y="503"/>
                          <a:pt x="784" y="503"/>
                        </a:cubicBezTo>
                        <a:cubicBezTo>
                          <a:pt x="784" y="504"/>
                          <a:pt x="784" y="506"/>
                          <a:pt x="783" y="507"/>
                        </a:cubicBezTo>
                        <a:close/>
                        <a:moveTo>
                          <a:pt x="13" y="504"/>
                        </a:moveTo>
                        <a:cubicBezTo>
                          <a:pt x="13" y="502"/>
                          <a:pt x="12" y="500"/>
                          <a:pt x="12" y="499"/>
                        </a:cubicBezTo>
                        <a:cubicBezTo>
                          <a:pt x="17" y="498"/>
                          <a:pt x="17" y="498"/>
                          <a:pt x="17" y="498"/>
                        </a:cubicBezTo>
                        <a:cubicBezTo>
                          <a:pt x="17" y="499"/>
                          <a:pt x="17" y="501"/>
                          <a:pt x="18" y="502"/>
                        </a:cubicBezTo>
                        <a:lnTo>
                          <a:pt x="13" y="504"/>
                        </a:lnTo>
                        <a:close/>
                        <a:moveTo>
                          <a:pt x="786" y="498"/>
                        </a:moveTo>
                        <a:cubicBezTo>
                          <a:pt x="781" y="497"/>
                          <a:pt x="781" y="497"/>
                          <a:pt x="781" y="497"/>
                        </a:cubicBezTo>
                        <a:cubicBezTo>
                          <a:pt x="781" y="496"/>
                          <a:pt x="782" y="494"/>
                          <a:pt x="782" y="493"/>
                        </a:cubicBezTo>
                        <a:cubicBezTo>
                          <a:pt x="787" y="494"/>
                          <a:pt x="787" y="494"/>
                          <a:pt x="787" y="494"/>
                        </a:cubicBezTo>
                        <a:cubicBezTo>
                          <a:pt x="786" y="495"/>
                          <a:pt x="786" y="497"/>
                          <a:pt x="786" y="498"/>
                        </a:cubicBezTo>
                        <a:close/>
                        <a:moveTo>
                          <a:pt x="11" y="494"/>
                        </a:moveTo>
                        <a:cubicBezTo>
                          <a:pt x="11" y="493"/>
                          <a:pt x="10" y="491"/>
                          <a:pt x="10" y="490"/>
                        </a:cubicBezTo>
                        <a:cubicBezTo>
                          <a:pt x="14" y="489"/>
                          <a:pt x="14" y="489"/>
                          <a:pt x="14" y="489"/>
                        </a:cubicBezTo>
                        <a:cubicBezTo>
                          <a:pt x="15" y="490"/>
                          <a:pt x="15" y="492"/>
                          <a:pt x="15" y="493"/>
                        </a:cubicBezTo>
                        <a:lnTo>
                          <a:pt x="11" y="494"/>
                        </a:lnTo>
                        <a:close/>
                        <a:moveTo>
                          <a:pt x="788" y="489"/>
                        </a:moveTo>
                        <a:cubicBezTo>
                          <a:pt x="783" y="488"/>
                          <a:pt x="783" y="488"/>
                          <a:pt x="783" y="488"/>
                        </a:cubicBezTo>
                        <a:cubicBezTo>
                          <a:pt x="784" y="486"/>
                          <a:pt x="784" y="485"/>
                          <a:pt x="784" y="483"/>
                        </a:cubicBezTo>
                        <a:cubicBezTo>
                          <a:pt x="789" y="484"/>
                          <a:pt x="789" y="484"/>
                          <a:pt x="789" y="484"/>
                        </a:cubicBezTo>
                        <a:cubicBezTo>
                          <a:pt x="789" y="486"/>
                          <a:pt x="788" y="487"/>
                          <a:pt x="788" y="489"/>
                        </a:cubicBezTo>
                        <a:close/>
                        <a:moveTo>
                          <a:pt x="9" y="485"/>
                        </a:moveTo>
                        <a:cubicBezTo>
                          <a:pt x="8" y="484"/>
                          <a:pt x="8" y="482"/>
                          <a:pt x="8" y="480"/>
                        </a:cubicBezTo>
                        <a:cubicBezTo>
                          <a:pt x="12" y="480"/>
                          <a:pt x="12" y="480"/>
                          <a:pt x="12" y="480"/>
                        </a:cubicBezTo>
                        <a:cubicBezTo>
                          <a:pt x="13" y="481"/>
                          <a:pt x="13" y="483"/>
                          <a:pt x="13" y="484"/>
                        </a:cubicBezTo>
                        <a:lnTo>
                          <a:pt x="9" y="485"/>
                        </a:lnTo>
                        <a:close/>
                        <a:moveTo>
                          <a:pt x="790" y="480"/>
                        </a:moveTo>
                        <a:cubicBezTo>
                          <a:pt x="785" y="479"/>
                          <a:pt x="785" y="479"/>
                          <a:pt x="785" y="479"/>
                        </a:cubicBezTo>
                        <a:cubicBezTo>
                          <a:pt x="786" y="477"/>
                          <a:pt x="786" y="476"/>
                          <a:pt x="786" y="474"/>
                        </a:cubicBezTo>
                        <a:cubicBezTo>
                          <a:pt x="791" y="475"/>
                          <a:pt x="791" y="475"/>
                          <a:pt x="791" y="475"/>
                        </a:cubicBezTo>
                        <a:cubicBezTo>
                          <a:pt x="790" y="477"/>
                          <a:pt x="790" y="478"/>
                          <a:pt x="790" y="480"/>
                        </a:cubicBezTo>
                        <a:close/>
                        <a:moveTo>
                          <a:pt x="7" y="476"/>
                        </a:moveTo>
                        <a:cubicBezTo>
                          <a:pt x="7" y="474"/>
                          <a:pt x="6" y="473"/>
                          <a:pt x="6" y="471"/>
                        </a:cubicBezTo>
                        <a:cubicBezTo>
                          <a:pt x="11" y="470"/>
                          <a:pt x="11" y="470"/>
                          <a:pt x="11" y="470"/>
                        </a:cubicBezTo>
                        <a:cubicBezTo>
                          <a:pt x="11" y="472"/>
                          <a:pt x="11" y="473"/>
                          <a:pt x="11" y="475"/>
                        </a:cubicBezTo>
                        <a:lnTo>
                          <a:pt x="7" y="476"/>
                        </a:lnTo>
                        <a:close/>
                        <a:moveTo>
                          <a:pt x="792" y="470"/>
                        </a:moveTo>
                        <a:cubicBezTo>
                          <a:pt x="787" y="470"/>
                          <a:pt x="787" y="470"/>
                          <a:pt x="787" y="470"/>
                        </a:cubicBezTo>
                        <a:cubicBezTo>
                          <a:pt x="787" y="468"/>
                          <a:pt x="788" y="466"/>
                          <a:pt x="788" y="465"/>
                        </a:cubicBezTo>
                        <a:cubicBezTo>
                          <a:pt x="792" y="466"/>
                          <a:pt x="792" y="466"/>
                          <a:pt x="792" y="466"/>
                        </a:cubicBezTo>
                        <a:cubicBezTo>
                          <a:pt x="792" y="467"/>
                          <a:pt x="792" y="469"/>
                          <a:pt x="792" y="470"/>
                        </a:cubicBezTo>
                        <a:close/>
                        <a:moveTo>
                          <a:pt x="5" y="466"/>
                        </a:moveTo>
                        <a:cubicBezTo>
                          <a:pt x="5" y="465"/>
                          <a:pt x="5" y="463"/>
                          <a:pt x="4" y="462"/>
                        </a:cubicBezTo>
                        <a:cubicBezTo>
                          <a:pt x="9" y="461"/>
                          <a:pt x="9" y="461"/>
                          <a:pt x="9" y="461"/>
                        </a:cubicBezTo>
                        <a:cubicBezTo>
                          <a:pt x="9" y="463"/>
                          <a:pt x="10" y="464"/>
                          <a:pt x="10" y="466"/>
                        </a:cubicBezTo>
                        <a:lnTo>
                          <a:pt x="5" y="466"/>
                        </a:lnTo>
                        <a:close/>
                        <a:moveTo>
                          <a:pt x="793" y="461"/>
                        </a:moveTo>
                        <a:cubicBezTo>
                          <a:pt x="789" y="460"/>
                          <a:pt x="789" y="460"/>
                          <a:pt x="789" y="460"/>
                        </a:cubicBezTo>
                        <a:cubicBezTo>
                          <a:pt x="789" y="459"/>
                          <a:pt x="789" y="457"/>
                          <a:pt x="789" y="456"/>
                        </a:cubicBezTo>
                        <a:cubicBezTo>
                          <a:pt x="794" y="456"/>
                          <a:pt x="794" y="456"/>
                          <a:pt x="794" y="456"/>
                        </a:cubicBezTo>
                        <a:cubicBezTo>
                          <a:pt x="794" y="458"/>
                          <a:pt x="793" y="459"/>
                          <a:pt x="793" y="461"/>
                        </a:cubicBezTo>
                        <a:close/>
                        <a:moveTo>
                          <a:pt x="4" y="457"/>
                        </a:moveTo>
                        <a:cubicBezTo>
                          <a:pt x="3" y="456"/>
                          <a:pt x="3" y="454"/>
                          <a:pt x="3" y="452"/>
                        </a:cubicBezTo>
                        <a:cubicBezTo>
                          <a:pt x="8" y="452"/>
                          <a:pt x="8" y="452"/>
                          <a:pt x="8" y="452"/>
                        </a:cubicBezTo>
                        <a:cubicBezTo>
                          <a:pt x="8" y="453"/>
                          <a:pt x="8" y="455"/>
                          <a:pt x="8" y="456"/>
                        </a:cubicBezTo>
                        <a:lnTo>
                          <a:pt x="4" y="457"/>
                        </a:lnTo>
                        <a:close/>
                        <a:moveTo>
                          <a:pt x="795" y="452"/>
                        </a:moveTo>
                        <a:cubicBezTo>
                          <a:pt x="790" y="451"/>
                          <a:pt x="790" y="451"/>
                          <a:pt x="790" y="451"/>
                        </a:cubicBezTo>
                        <a:cubicBezTo>
                          <a:pt x="790" y="449"/>
                          <a:pt x="790" y="448"/>
                          <a:pt x="790" y="446"/>
                        </a:cubicBezTo>
                        <a:cubicBezTo>
                          <a:pt x="795" y="447"/>
                          <a:pt x="795" y="447"/>
                          <a:pt x="795" y="447"/>
                        </a:cubicBezTo>
                        <a:cubicBezTo>
                          <a:pt x="795" y="449"/>
                          <a:pt x="795" y="450"/>
                          <a:pt x="795" y="452"/>
                        </a:cubicBezTo>
                        <a:close/>
                        <a:moveTo>
                          <a:pt x="2" y="448"/>
                        </a:moveTo>
                        <a:cubicBezTo>
                          <a:pt x="2" y="446"/>
                          <a:pt x="2" y="445"/>
                          <a:pt x="2" y="443"/>
                        </a:cubicBezTo>
                        <a:cubicBezTo>
                          <a:pt x="7" y="442"/>
                          <a:pt x="7" y="442"/>
                          <a:pt x="7" y="442"/>
                        </a:cubicBezTo>
                        <a:cubicBezTo>
                          <a:pt x="7" y="444"/>
                          <a:pt x="7" y="446"/>
                          <a:pt x="7" y="447"/>
                        </a:cubicBezTo>
                        <a:lnTo>
                          <a:pt x="2" y="448"/>
                        </a:lnTo>
                        <a:close/>
                        <a:moveTo>
                          <a:pt x="796" y="442"/>
                        </a:moveTo>
                        <a:cubicBezTo>
                          <a:pt x="791" y="442"/>
                          <a:pt x="791" y="442"/>
                          <a:pt x="791" y="442"/>
                        </a:cubicBezTo>
                        <a:cubicBezTo>
                          <a:pt x="791" y="440"/>
                          <a:pt x="791" y="439"/>
                          <a:pt x="791" y="437"/>
                        </a:cubicBezTo>
                        <a:cubicBezTo>
                          <a:pt x="796" y="437"/>
                          <a:pt x="796" y="437"/>
                          <a:pt x="796" y="437"/>
                        </a:cubicBezTo>
                        <a:cubicBezTo>
                          <a:pt x="796" y="439"/>
                          <a:pt x="796" y="441"/>
                          <a:pt x="796" y="442"/>
                        </a:cubicBezTo>
                        <a:close/>
                        <a:moveTo>
                          <a:pt x="1" y="438"/>
                        </a:moveTo>
                        <a:cubicBezTo>
                          <a:pt x="1" y="437"/>
                          <a:pt x="1" y="435"/>
                          <a:pt x="1" y="434"/>
                        </a:cubicBezTo>
                        <a:cubicBezTo>
                          <a:pt x="6" y="433"/>
                          <a:pt x="6" y="433"/>
                          <a:pt x="6" y="433"/>
                        </a:cubicBezTo>
                        <a:cubicBezTo>
                          <a:pt x="6" y="435"/>
                          <a:pt x="6" y="436"/>
                          <a:pt x="6" y="438"/>
                        </a:cubicBezTo>
                        <a:lnTo>
                          <a:pt x="1" y="438"/>
                        </a:lnTo>
                        <a:close/>
                        <a:moveTo>
                          <a:pt x="797" y="433"/>
                        </a:moveTo>
                        <a:cubicBezTo>
                          <a:pt x="792" y="432"/>
                          <a:pt x="792" y="432"/>
                          <a:pt x="792" y="432"/>
                        </a:cubicBezTo>
                        <a:cubicBezTo>
                          <a:pt x="792" y="431"/>
                          <a:pt x="792" y="429"/>
                          <a:pt x="792" y="428"/>
                        </a:cubicBezTo>
                        <a:cubicBezTo>
                          <a:pt x="797" y="428"/>
                          <a:pt x="797" y="428"/>
                          <a:pt x="797" y="428"/>
                        </a:cubicBezTo>
                        <a:cubicBezTo>
                          <a:pt x="797" y="430"/>
                          <a:pt x="797" y="431"/>
                          <a:pt x="797" y="433"/>
                        </a:cubicBezTo>
                        <a:close/>
                        <a:moveTo>
                          <a:pt x="1" y="429"/>
                        </a:moveTo>
                        <a:cubicBezTo>
                          <a:pt x="1" y="427"/>
                          <a:pt x="0" y="426"/>
                          <a:pt x="0" y="424"/>
                        </a:cubicBezTo>
                        <a:cubicBezTo>
                          <a:pt x="5" y="424"/>
                          <a:pt x="5" y="424"/>
                          <a:pt x="5" y="424"/>
                        </a:cubicBezTo>
                        <a:cubicBezTo>
                          <a:pt x="5" y="425"/>
                          <a:pt x="5" y="427"/>
                          <a:pt x="5" y="428"/>
                        </a:cubicBezTo>
                        <a:lnTo>
                          <a:pt x="1" y="429"/>
                        </a:lnTo>
                        <a:close/>
                        <a:moveTo>
                          <a:pt x="797" y="423"/>
                        </a:moveTo>
                        <a:cubicBezTo>
                          <a:pt x="793" y="423"/>
                          <a:pt x="793" y="423"/>
                          <a:pt x="793" y="423"/>
                        </a:cubicBezTo>
                        <a:cubicBezTo>
                          <a:pt x="793" y="421"/>
                          <a:pt x="793" y="420"/>
                          <a:pt x="793" y="418"/>
                        </a:cubicBezTo>
                        <a:cubicBezTo>
                          <a:pt x="797" y="419"/>
                          <a:pt x="797" y="419"/>
                          <a:pt x="797" y="419"/>
                        </a:cubicBezTo>
                        <a:cubicBezTo>
                          <a:pt x="797" y="420"/>
                          <a:pt x="797" y="422"/>
                          <a:pt x="797" y="423"/>
                        </a:cubicBezTo>
                        <a:close/>
                        <a:moveTo>
                          <a:pt x="0" y="419"/>
                        </a:moveTo>
                        <a:cubicBezTo>
                          <a:pt x="0" y="418"/>
                          <a:pt x="0" y="416"/>
                          <a:pt x="0" y="415"/>
                        </a:cubicBezTo>
                        <a:cubicBezTo>
                          <a:pt x="5" y="414"/>
                          <a:pt x="5" y="414"/>
                          <a:pt x="5" y="414"/>
                        </a:cubicBezTo>
                        <a:cubicBezTo>
                          <a:pt x="5" y="416"/>
                          <a:pt x="5" y="417"/>
                          <a:pt x="5" y="419"/>
                        </a:cubicBezTo>
                        <a:lnTo>
                          <a:pt x="0" y="419"/>
                        </a:lnTo>
                        <a:close/>
                        <a:moveTo>
                          <a:pt x="798" y="414"/>
                        </a:moveTo>
                        <a:cubicBezTo>
                          <a:pt x="793" y="414"/>
                          <a:pt x="793" y="414"/>
                          <a:pt x="793" y="414"/>
                        </a:cubicBezTo>
                        <a:cubicBezTo>
                          <a:pt x="793" y="412"/>
                          <a:pt x="793" y="411"/>
                          <a:pt x="793" y="409"/>
                        </a:cubicBezTo>
                        <a:cubicBezTo>
                          <a:pt x="798" y="409"/>
                          <a:pt x="798" y="409"/>
                          <a:pt x="798" y="409"/>
                        </a:cubicBezTo>
                        <a:cubicBezTo>
                          <a:pt x="798" y="411"/>
                          <a:pt x="798" y="412"/>
                          <a:pt x="798" y="414"/>
                        </a:cubicBezTo>
                        <a:close/>
                        <a:moveTo>
                          <a:pt x="0" y="410"/>
                        </a:moveTo>
                        <a:cubicBezTo>
                          <a:pt x="0" y="408"/>
                          <a:pt x="0" y="407"/>
                          <a:pt x="0" y="405"/>
                        </a:cubicBezTo>
                        <a:cubicBezTo>
                          <a:pt x="4" y="405"/>
                          <a:pt x="4" y="405"/>
                          <a:pt x="4" y="405"/>
                        </a:cubicBezTo>
                        <a:cubicBezTo>
                          <a:pt x="4" y="407"/>
                          <a:pt x="4" y="408"/>
                          <a:pt x="4" y="410"/>
                        </a:cubicBezTo>
                        <a:lnTo>
                          <a:pt x="0" y="410"/>
                        </a:lnTo>
                        <a:close/>
                        <a:moveTo>
                          <a:pt x="798" y="404"/>
                        </a:moveTo>
                        <a:cubicBezTo>
                          <a:pt x="793" y="404"/>
                          <a:pt x="793" y="404"/>
                          <a:pt x="793" y="404"/>
                        </a:cubicBezTo>
                        <a:cubicBezTo>
                          <a:pt x="793" y="403"/>
                          <a:pt x="793" y="401"/>
                          <a:pt x="793" y="400"/>
                        </a:cubicBezTo>
                        <a:cubicBezTo>
                          <a:pt x="793" y="398"/>
                          <a:pt x="793" y="398"/>
                          <a:pt x="793" y="398"/>
                        </a:cubicBezTo>
                        <a:cubicBezTo>
                          <a:pt x="798" y="398"/>
                          <a:pt x="798" y="398"/>
                          <a:pt x="798" y="398"/>
                        </a:cubicBezTo>
                        <a:cubicBezTo>
                          <a:pt x="798" y="400"/>
                          <a:pt x="798" y="400"/>
                          <a:pt x="798" y="400"/>
                        </a:cubicBezTo>
                        <a:cubicBezTo>
                          <a:pt x="798" y="401"/>
                          <a:pt x="798" y="403"/>
                          <a:pt x="798" y="404"/>
                        </a:cubicBezTo>
                        <a:close/>
                        <a:moveTo>
                          <a:pt x="4" y="400"/>
                        </a:moveTo>
                        <a:cubicBezTo>
                          <a:pt x="0" y="400"/>
                          <a:pt x="0" y="400"/>
                          <a:pt x="0" y="400"/>
                        </a:cubicBezTo>
                        <a:cubicBezTo>
                          <a:pt x="0" y="400"/>
                          <a:pt x="0" y="400"/>
                          <a:pt x="0" y="400"/>
                        </a:cubicBezTo>
                        <a:cubicBezTo>
                          <a:pt x="0" y="398"/>
                          <a:pt x="0" y="397"/>
                          <a:pt x="0" y="396"/>
                        </a:cubicBezTo>
                        <a:cubicBezTo>
                          <a:pt x="4" y="396"/>
                          <a:pt x="4" y="396"/>
                          <a:pt x="4" y="396"/>
                        </a:cubicBezTo>
                        <a:cubicBezTo>
                          <a:pt x="4" y="397"/>
                          <a:pt x="4" y="398"/>
                          <a:pt x="4" y="400"/>
                        </a:cubicBezTo>
                        <a:close/>
                        <a:moveTo>
                          <a:pt x="793" y="393"/>
                        </a:moveTo>
                        <a:cubicBezTo>
                          <a:pt x="793" y="392"/>
                          <a:pt x="793" y="390"/>
                          <a:pt x="793" y="389"/>
                        </a:cubicBezTo>
                        <a:cubicBezTo>
                          <a:pt x="798" y="389"/>
                          <a:pt x="798" y="389"/>
                          <a:pt x="798" y="389"/>
                        </a:cubicBezTo>
                        <a:cubicBezTo>
                          <a:pt x="798" y="390"/>
                          <a:pt x="798" y="392"/>
                          <a:pt x="798" y="393"/>
                        </a:cubicBezTo>
                        <a:lnTo>
                          <a:pt x="793" y="393"/>
                        </a:lnTo>
                        <a:close/>
                        <a:moveTo>
                          <a:pt x="4" y="391"/>
                        </a:moveTo>
                        <a:cubicBezTo>
                          <a:pt x="0" y="391"/>
                          <a:pt x="0" y="391"/>
                          <a:pt x="0" y="391"/>
                        </a:cubicBezTo>
                        <a:cubicBezTo>
                          <a:pt x="0" y="389"/>
                          <a:pt x="0" y="388"/>
                          <a:pt x="0" y="386"/>
                        </a:cubicBezTo>
                        <a:cubicBezTo>
                          <a:pt x="5" y="386"/>
                          <a:pt x="5" y="386"/>
                          <a:pt x="5" y="386"/>
                        </a:cubicBezTo>
                        <a:cubicBezTo>
                          <a:pt x="4" y="388"/>
                          <a:pt x="4" y="389"/>
                          <a:pt x="4" y="391"/>
                        </a:cubicBezTo>
                        <a:close/>
                        <a:moveTo>
                          <a:pt x="793" y="384"/>
                        </a:moveTo>
                        <a:cubicBezTo>
                          <a:pt x="793" y="382"/>
                          <a:pt x="793" y="381"/>
                          <a:pt x="793" y="379"/>
                        </a:cubicBezTo>
                        <a:cubicBezTo>
                          <a:pt x="797" y="379"/>
                          <a:pt x="797" y="379"/>
                          <a:pt x="797" y="379"/>
                        </a:cubicBezTo>
                        <a:cubicBezTo>
                          <a:pt x="797" y="381"/>
                          <a:pt x="798" y="382"/>
                          <a:pt x="798" y="384"/>
                        </a:cubicBezTo>
                        <a:lnTo>
                          <a:pt x="793" y="384"/>
                        </a:lnTo>
                        <a:close/>
                        <a:moveTo>
                          <a:pt x="5" y="382"/>
                        </a:moveTo>
                        <a:cubicBezTo>
                          <a:pt x="0" y="381"/>
                          <a:pt x="0" y="381"/>
                          <a:pt x="0" y="381"/>
                        </a:cubicBezTo>
                        <a:cubicBezTo>
                          <a:pt x="0" y="380"/>
                          <a:pt x="0" y="378"/>
                          <a:pt x="0" y="377"/>
                        </a:cubicBezTo>
                        <a:cubicBezTo>
                          <a:pt x="5" y="377"/>
                          <a:pt x="5" y="377"/>
                          <a:pt x="5" y="377"/>
                        </a:cubicBezTo>
                        <a:cubicBezTo>
                          <a:pt x="5" y="378"/>
                          <a:pt x="5" y="380"/>
                          <a:pt x="5" y="382"/>
                        </a:cubicBezTo>
                        <a:close/>
                        <a:moveTo>
                          <a:pt x="792" y="375"/>
                        </a:moveTo>
                        <a:cubicBezTo>
                          <a:pt x="792" y="373"/>
                          <a:pt x="792" y="371"/>
                          <a:pt x="792" y="370"/>
                        </a:cubicBezTo>
                        <a:cubicBezTo>
                          <a:pt x="797" y="370"/>
                          <a:pt x="797" y="370"/>
                          <a:pt x="797" y="370"/>
                        </a:cubicBezTo>
                        <a:cubicBezTo>
                          <a:pt x="797" y="371"/>
                          <a:pt x="797" y="373"/>
                          <a:pt x="797" y="374"/>
                        </a:cubicBezTo>
                        <a:lnTo>
                          <a:pt x="792" y="375"/>
                        </a:lnTo>
                        <a:close/>
                        <a:moveTo>
                          <a:pt x="5" y="372"/>
                        </a:moveTo>
                        <a:cubicBezTo>
                          <a:pt x="1" y="372"/>
                          <a:pt x="1" y="372"/>
                          <a:pt x="1" y="372"/>
                        </a:cubicBezTo>
                        <a:cubicBezTo>
                          <a:pt x="1" y="370"/>
                          <a:pt x="1" y="369"/>
                          <a:pt x="1" y="367"/>
                        </a:cubicBezTo>
                        <a:cubicBezTo>
                          <a:pt x="6" y="368"/>
                          <a:pt x="6" y="368"/>
                          <a:pt x="6" y="368"/>
                        </a:cubicBezTo>
                        <a:cubicBezTo>
                          <a:pt x="5" y="369"/>
                          <a:pt x="5" y="371"/>
                          <a:pt x="5" y="372"/>
                        </a:cubicBezTo>
                        <a:close/>
                        <a:moveTo>
                          <a:pt x="792" y="365"/>
                        </a:moveTo>
                        <a:cubicBezTo>
                          <a:pt x="792" y="364"/>
                          <a:pt x="791" y="362"/>
                          <a:pt x="791" y="361"/>
                        </a:cubicBezTo>
                        <a:cubicBezTo>
                          <a:pt x="796" y="360"/>
                          <a:pt x="796" y="360"/>
                          <a:pt x="796" y="360"/>
                        </a:cubicBezTo>
                        <a:cubicBezTo>
                          <a:pt x="796" y="362"/>
                          <a:pt x="796" y="363"/>
                          <a:pt x="796" y="365"/>
                        </a:cubicBezTo>
                        <a:lnTo>
                          <a:pt x="792" y="365"/>
                        </a:lnTo>
                        <a:close/>
                        <a:moveTo>
                          <a:pt x="6" y="363"/>
                        </a:moveTo>
                        <a:cubicBezTo>
                          <a:pt x="1" y="362"/>
                          <a:pt x="1" y="362"/>
                          <a:pt x="1" y="362"/>
                        </a:cubicBezTo>
                        <a:cubicBezTo>
                          <a:pt x="1" y="361"/>
                          <a:pt x="2" y="359"/>
                          <a:pt x="2" y="358"/>
                        </a:cubicBezTo>
                        <a:cubicBezTo>
                          <a:pt x="6" y="358"/>
                          <a:pt x="6" y="358"/>
                          <a:pt x="6" y="358"/>
                        </a:cubicBezTo>
                        <a:cubicBezTo>
                          <a:pt x="6" y="360"/>
                          <a:pt x="6" y="361"/>
                          <a:pt x="6" y="363"/>
                        </a:cubicBezTo>
                        <a:close/>
                        <a:moveTo>
                          <a:pt x="791" y="356"/>
                        </a:moveTo>
                        <a:cubicBezTo>
                          <a:pt x="791" y="354"/>
                          <a:pt x="790" y="353"/>
                          <a:pt x="790" y="351"/>
                        </a:cubicBezTo>
                        <a:cubicBezTo>
                          <a:pt x="795" y="351"/>
                          <a:pt x="795" y="351"/>
                          <a:pt x="795" y="351"/>
                        </a:cubicBezTo>
                        <a:cubicBezTo>
                          <a:pt x="795" y="352"/>
                          <a:pt x="795" y="354"/>
                          <a:pt x="796" y="355"/>
                        </a:cubicBezTo>
                        <a:lnTo>
                          <a:pt x="791" y="356"/>
                        </a:lnTo>
                        <a:close/>
                        <a:moveTo>
                          <a:pt x="7" y="354"/>
                        </a:moveTo>
                        <a:cubicBezTo>
                          <a:pt x="2" y="353"/>
                          <a:pt x="2" y="353"/>
                          <a:pt x="2" y="353"/>
                        </a:cubicBezTo>
                        <a:cubicBezTo>
                          <a:pt x="2" y="351"/>
                          <a:pt x="3" y="350"/>
                          <a:pt x="3" y="348"/>
                        </a:cubicBezTo>
                        <a:cubicBezTo>
                          <a:pt x="8" y="349"/>
                          <a:pt x="8" y="349"/>
                          <a:pt x="8" y="349"/>
                        </a:cubicBezTo>
                        <a:cubicBezTo>
                          <a:pt x="7" y="350"/>
                          <a:pt x="7" y="352"/>
                          <a:pt x="7" y="354"/>
                        </a:cubicBezTo>
                        <a:close/>
                        <a:moveTo>
                          <a:pt x="790" y="347"/>
                        </a:moveTo>
                        <a:cubicBezTo>
                          <a:pt x="789" y="345"/>
                          <a:pt x="789" y="344"/>
                          <a:pt x="789" y="342"/>
                        </a:cubicBezTo>
                        <a:cubicBezTo>
                          <a:pt x="794" y="341"/>
                          <a:pt x="794" y="341"/>
                          <a:pt x="794" y="341"/>
                        </a:cubicBezTo>
                        <a:cubicBezTo>
                          <a:pt x="794" y="343"/>
                          <a:pt x="794" y="344"/>
                          <a:pt x="794" y="346"/>
                        </a:cubicBezTo>
                        <a:lnTo>
                          <a:pt x="790" y="347"/>
                        </a:lnTo>
                        <a:close/>
                        <a:moveTo>
                          <a:pt x="8" y="344"/>
                        </a:moveTo>
                        <a:cubicBezTo>
                          <a:pt x="3" y="344"/>
                          <a:pt x="3" y="344"/>
                          <a:pt x="3" y="344"/>
                        </a:cubicBezTo>
                        <a:cubicBezTo>
                          <a:pt x="4" y="342"/>
                          <a:pt x="4" y="340"/>
                          <a:pt x="4" y="339"/>
                        </a:cubicBezTo>
                        <a:cubicBezTo>
                          <a:pt x="9" y="340"/>
                          <a:pt x="9" y="340"/>
                          <a:pt x="9" y="340"/>
                        </a:cubicBezTo>
                        <a:cubicBezTo>
                          <a:pt x="9" y="341"/>
                          <a:pt x="8" y="343"/>
                          <a:pt x="8" y="344"/>
                        </a:cubicBezTo>
                        <a:close/>
                        <a:moveTo>
                          <a:pt x="788" y="337"/>
                        </a:moveTo>
                        <a:cubicBezTo>
                          <a:pt x="788" y="336"/>
                          <a:pt x="788" y="334"/>
                          <a:pt x="788" y="333"/>
                        </a:cubicBezTo>
                        <a:cubicBezTo>
                          <a:pt x="792" y="332"/>
                          <a:pt x="792" y="332"/>
                          <a:pt x="792" y="332"/>
                        </a:cubicBezTo>
                        <a:cubicBezTo>
                          <a:pt x="792" y="333"/>
                          <a:pt x="793" y="335"/>
                          <a:pt x="793" y="337"/>
                        </a:cubicBezTo>
                        <a:lnTo>
                          <a:pt x="788" y="337"/>
                        </a:lnTo>
                        <a:close/>
                        <a:moveTo>
                          <a:pt x="10" y="335"/>
                        </a:moveTo>
                        <a:cubicBezTo>
                          <a:pt x="5" y="334"/>
                          <a:pt x="5" y="334"/>
                          <a:pt x="5" y="334"/>
                        </a:cubicBezTo>
                        <a:cubicBezTo>
                          <a:pt x="5" y="333"/>
                          <a:pt x="5" y="331"/>
                          <a:pt x="6" y="329"/>
                        </a:cubicBezTo>
                        <a:cubicBezTo>
                          <a:pt x="10" y="330"/>
                          <a:pt x="10" y="330"/>
                          <a:pt x="10" y="330"/>
                        </a:cubicBezTo>
                        <a:cubicBezTo>
                          <a:pt x="10" y="332"/>
                          <a:pt x="10" y="333"/>
                          <a:pt x="10" y="335"/>
                        </a:cubicBezTo>
                        <a:close/>
                        <a:moveTo>
                          <a:pt x="787" y="328"/>
                        </a:moveTo>
                        <a:cubicBezTo>
                          <a:pt x="786" y="327"/>
                          <a:pt x="786" y="325"/>
                          <a:pt x="786" y="323"/>
                        </a:cubicBezTo>
                        <a:cubicBezTo>
                          <a:pt x="791" y="323"/>
                          <a:pt x="791" y="323"/>
                          <a:pt x="791" y="323"/>
                        </a:cubicBezTo>
                        <a:cubicBezTo>
                          <a:pt x="791" y="324"/>
                          <a:pt x="791" y="326"/>
                          <a:pt x="791" y="327"/>
                        </a:cubicBezTo>
                        <a:lnTo>
                          <a:pt x="787" y="328"/>
                        </a:lnTo>
                        <a:close/>
                        <a:moveTo>
                          <a:pt x="11" y="326"/>
                        </a:moveTo>
                        <a:cubicBezTo>
                          <a:pt x="7" y="325"/>
                          <a:pt x="7" y="325"/>
                          <a:pt x="7" y="325"/>
                        </a:cubicBezTo>
                        <a:cubicBezTo>
                          <a:pt x="7" y="323"/>
                          <a:pt x="7" y="322"/>
                          <a:pt x="7" y="320"/>
                        </a:cubicBezTo>
                        <a:cubicBezTo>
                          <a:pt x="12" y="321"/>
                          <a:pt x="12" y="321"/>
                          <a:pt x="12" y="321"/>
                        </a:cubicBezTo>
                        <a:cubicBezTo>
                          <a:pt x="12" y="323"/>
                          <a:pt x="11" y="324"/>
                          <a:pt x="11" y="326"/>
                        </a:cubicBezTo>
                        <a:close/>
                        <a:moveTo>
                          <a:pt x="785" y="319"/>
                        </a:moveTo>
                        <a:cubicBezTo>
                          <a:pt x="785" y="317"/>
                          <a:pt x="784" y="316"/>
                          <a:pt x="784" y="314"/>
                        </a:cubicBezTo>
                        <a:cubicBezTo>
                          <a:pt x="789" y="313"/>
                          <a:pt x="789" y="313"/>
                          <a:pt x="789" y="313"/>
                        </a:cubicBezTo>
                        <a:cubicBezTo>
                          <a:pt x="789" y="315"/>
                          <a:pt x="789" y="316"/>
                          <a:pt x="790" y="318"/>
                        </a:cubicBezTo>
                        <a:lnTo>
                          <a:pt x="785" y="319"/>
                        </a:lnTo>
                        <a:close/>
                        <a:moveTo>
                          <a:pt x="13" y="316"/>
                        </a:moveTo>
                        <a:cubicBezTo>
                          <a:pt x="8" y="315"/>
                          <a:pt x="8" y="315"/>
                          <a:pt x="8" y="315"/>
                        </a:cubicBezTo>
                        <a:cubicBezTo>
                          <a:pt x="9" y="314"/>
                          <a:pt x="9" y="312"/>
                          <a:pt x="9" y="311"/>
                        </a:cubicBezTo>
                        <a:cubicBezTo>
                          <a:pt x="14" y="312"/>
                          <a:pt x="14" y="312"/>
                          <a:pt x="14" y="312"/>
                        </a:cubicBezTo>
                        <a:cubicBezTo>
                          <a:pt x="14" y="313"/>
                          <a:pt x="13" y="315"/>
                          <a:pt x="13" y="316"/>
                        </a:cubicBezTo>
                        <a:close/>
                        <a:moveTo>
                          <a:pt x="783" y="310"/>
                        </a:moveTo>
                        <a:cubicBezTo>
                          <a:pt x="783" y="308"/>
                          <a:pt x="782" y="307"/>
                          <a:pt x="782" y="305"/>
                        </a:cubicBezTo>
                        <a:cubicBezTo>
                          <a:pt x="786" y="304"/>
                          <a:pt x="786" y="304"/>
                          <a:pt x="786" y="304"/>
                        </a:cubicBezTo>
                        <a:cubicBezTo>
                          <a:pt x="787" y="306"/>
                          <a:pt x="787" y="307"/>
                          <a:pt x="788" y="309"/>
                        </a:cubicBezTo>
                        <a:lnTo>
                          <a:pt x="783" y="310"/>
                        </a:lnTo>
                        <a:close/>
                        <a:moveTo>
                          <a:pt x="15" y="307"/>
                        </a:moveTo>
                        <a:cubicBezTo>
                          <a:pt x="11" y="306"/>
                          <a:pt x="11" y="306"/>
                          <a:pt x="11" y="306"/>
                        </a:cubicBezTo>
                        <a:cubicBezTo>
                          <a:pt x="11" y="305"/>
                          <a:pt x="11" y="303"/>
                          <a:pt x="12" y="302"/>
                        </a:cubicBezTo>
                        <a:cubicBezTo>
                          <a:pt x="16" y="303"/>
                          <a:pt x="16" y="303"/>
                          <a:pt x="16" y="303"/>
                        </a:cubicBezTo>
                        <a:cubicBezTo>
                          <a:pt x="16" y="304"/>
                          <a:pt x="15" y="306"/>
                          <a:pt x="15" y="307"/>
                        </a:cubicBezTo>
                        <a:close/>
                        <a:moveTo>
                          <a:pt x="781" y="301"/>
                        </a:moveTo>
                        <a:cubicBezTo>
                          <a:pt x="780" y="299"/>
                          <a:pt x="780" y="298"/>
                          <a:pt x="779" y="296"/>
                        </a:cubicBezTo>
                        <a:cubicBezTo>
                          <a:pt x="784" y="295"/>
                          <a:pt x="784" y="295"/>
                          <a:pt x="784" y="295"/>
                        </a:cubicBezTo>
                        <a:cubicBezTo>
                          <a:pt x="784" y="296"/>
                          <a:pt x="785" y="298"/>
                          <a:pt x="785" y="299"/>
                        </a:cubicBezTo>
                        <a:lnTo>
                          <a:pt x="781" y="301"/>
                        </a:lnTo>
                        <a:close/>
                        <a:moveTo>
                          <a:pt x="17" y="298"/>
                        </a:moveTo>
                        <a:cubicBezTo>
                          <a:pt x="13" y="297"/>
                          <a:pt x="13" y="297"/>
                          <a:pt x="13" y="297"/>
                        </a:cubicBezTo>
                        <a:cubicBezTo>
                          <a:pt x="13" y="295"/>
                          <a:pt x="14" y="294"/>
                          <a:pt x="14" y="292"/>
                        </a:cubicBezTo>
                        <a:cubicBezTo>
                          <a:pt x="19" y="294"/>
                          <a:pt x="19" y="294"/>
                          <a:pt x="19" y="294"/>
                        </a:cubicBezTo>
                        <a:cubicBezTo>
                          <a:pt x="18" y="295"/>
                          <a:pt x="18" y="297"/>
                          <a:pt x="17" y="298"/>
                        </a:cubicBezTo>
                        <a:close/>
                        <a:moveTo>
                          <a:pt x="778" y="292"/>
                        </a:moveTo>
                        <a:cubicBezTo>
                          <a:pt x="778" y="290"/>
                          <a:pt x="777" y="289"/>
                          <a:pt x="777" y="287"/>
                        </a:cubicBezTo>
                        <a:cubicBezTo>
                          <a:pt x="781" y="286"/>
                          <a:pt x="781" y="286"/>
                          <a:pt x="781" y="286"/>
                        </a:cubicBezTo>
                        <a:cubicBezTo>
                          <a:pt x="782" y="287"/>
                          <a:pt x="782" y="289"/>
                          <a:pt x="783" y="290"/>
                        </a:cubicBezTo>
                        <a:lnTo>
                          <a:pt x="778" y="292"/>
                        </a:lnTo>
                        <a:close/>
                        <a:moveTo>
                          <a:pt x="20" y="289"/>
                        </a:moveTo>
                        <a:cubicBezTo>
                          <a:pt x="15" y="288"/>
                          <a:pt x="15" y="288"/>
                          <a:pt x="15" y="288"/>
                        </a:cubicBezTo>
                        <a:cubicBezTo>
                          <a:pt x="16" y="286"/>
                          <a:pt x="16" y="285"/>
                          <a:pt x="17" y="283"/>
                        </a:cubicBezTo>
                        <a:cubicBezTo>
                          <a:pt x="21" y="285"/>
                          <a:pt x="21" y="285"/>
                          <a:pt x="21" y="285"/>
                        </a:cubicBezTo>
                        <a:cubicBezTo>
                          <a:pt x="21" y="286"/>
                          <a:pt x="20" y="288"/>
                          <a:pt x="20" y="289"/>
                        </a:cubicBezTo>
                        <a:close/>
                        <a:moveTo>
                          <a:pt x="776" y="283"/>
                        </a:moveTo>
                        <a:cubicBezTo>
                          <a:pt x="775" y="281"/>
                          <a:pt x="775" y="280"/>
                          <a:pt x="774" y="278"/>
                        </a:cubicBezTo>
                        <a:cubicBezTo>
                          <a:pt x="779" y="277"/>
                          <a:pt x="779" y="277"/>
                          <a:pt x="779" y="277"/>
                        </a:cubicBezTo>
                        <a:cubicBezTo>
                          <a:pt x="779" y="278"/>
                          <a:pt x="780" y="280"/>
                          <a:pt x="780" y="281"/>
                        </a:cubicBezTo>
                        <a:lnTo>
                          <a:pt x="776" y="283"/>
                        </a:lnTo>
                        <a:close/>
                        <a:moveTo>
                          <a:pt x="23" y="280"/>
                        </a:moveTo>
                        <a:cubicBezTo>
                          <a:pt x="18" y="279"/>
                          <a:pt x="18" y="279"/>
                          <a:pt x="18" y="279"/>
                        </a:cubicBezTo>
                        <a:cubicBezTo>
                          <a:pt x="19" y="277"/>
                          <a:pt x="19" y="276"/>
                          <a:pt x="20" y="274"/>
                        </a:cubicBezTo>
                        <a:cubicBezTo>
                          <a:pt x="24" y="276"/>
                          <a:pt x="24" y="276"/>
                          <a:pt x="24" y="276"/>
                        </a:cubicBezTo>
                        <a:cubicBezTo>
                          <a:pt x="24" y="277"/>
                          <a:pt x="23" y="279"/>
                          <a:pt x="23" y="280"/>
                        </a:cubicBezTo>
                        <a:close/>
                        <a:moveTo>
                          <a:pt x="773" y="274"/>
                        </a:moveTo>
                        <a:cubicBezTo>
                          <a:pt x="772" y="272"/>
                          <a:pt x="772" y="271"/>
                          <a:pt x="771" y="269"/>
                        </a:cubicBezTo>
                        <a:cubicBezTo>
                          <a:pt x="776" y="268"/>
                          <a:pt x="776" y="268"/>
                          <a:pt x="776" y="268"/>
                        </a:cubicBezTo>
                        <a:cubicBezTo>
                          <a:pt x="776" y="269"/>
                          <a:pt x="777" y="271"/>
                          <a:pt x="777" y="272"/>
                        </a:cubicBezTo>
                        <a:lnTo>
                          <a:pt x="773" y="274"/>
                        </a:lnTo>
                        <a:close/>
                        <a:moveTo>
                          <a:pt x="26" y="271"/>
                        </a:moveTo>
                        <a:cubicBezTo>
                          <a:pt x="21" y="270"/>
                          <a:pt x="21" y="270"/>
                          <a:pt x="21" y="270"/>
                        </a:cubicBezTo>
                        <a:cubicBezTo>
                          <a:pt x="22" y="268"/>
                          <a:pt x="22" y="267"/>
                          <a:pt x="23" y="265"/>
                        </a:cubicBezTo>
                        <a:cubicBezTo>
                          <a:pt x="27" y="267"/>
                          <a:pt x="27" y="267"/>
                          <a:pt x="27" y="267"/>
                        </a:cubicBezTo>
                        <a:cubicBezTo>
                          <a:pt x="27" y="268"/>
                          <a:pt x="26" y="270"/>
                          <a:pt x="26" y="271"/>
                        </a:cubicBezTo>
                        <a:close/>
                        <a:moveTo>
                          <a:pt x="770" y="265"/>
                        </a:moveTo>
                        <a:cubicBezTo>
                          <a:pt x="769" y="263"/>
                          <a:pt x="768" y="262"/>
                          <a:pt x="768" y="260"/>
                        </a:cubicBezTo>
                        <a:cubicBezTo>
                          <a:pt x="772" y="259"/>
                          <a:pt x="772" y="259"/>
                          <a:pt x="772" y="259"/>
                        </a:cubicBezTo>
                        <a:cubicBezTo>
                          <a:pt x="773" y="260"/>
                          <a:pt x="773" y="262"/>
                          <a:pt x="774" y="263"/>
                        </a:cubicBezTo>
                        <a:lnTo>
                          <a:pt x="770" y="265"/>
                        </a:lnTo>
                        <a:close/>
                        <a:moveTo>
                          <a:pt x="29" y="262"/>
                        </a:moveTo>
                        <a:cubicBezTo>
                          <a:pt x="24" y="261"/>
                          <a:pt x="24" y="261"/>
                          <a:pt x="24" y="261"/>
                        </a:cubicBezTo>
                        <a:cubicBezTo>
                          <a:pt x="25" y="259"/>
                          <a:pt x="25" y="258"/>
                          <a:pt x="26" y="256"/>
                        </a:cubicBezTo>
                        <a:cubicBezTo>
                          <a:pt x="30" y="258"/>
                          <a:pt x="30" y="258"/>
                          <a:pt x="30" y="258"/>
                        </a:cubicBezTo>
                        <a:cubicBezTo>
                          <a:pt x="30" y="259"/>
                          <a:pt x="29" y="261"/>
                          <a:pt x="29" y="262"/>
                        </a:cubicBezTo>
                        <a:close/>
                        <a:moveTo>
                          <a:pt x="766" y="256"/>
                        </a:moveTo>
                        <a:cubicBezTo>
                          <a:pt x="766" y="255"/>
                          <a:pt x="765" y="253"/>
                          <a:pt x="765" y="252"/>
                        </a:cubicBezTo>
                        <a:cubicBezTo>
                          <a:pt x="769" y="250"/>
                          <a:pt x="769" y="250"/>
                          <a:pt x="769" y="250"/>
                        </a:cubicBezTo>
                        <a:cubicBezTo>
                          <a:pt x="769" y="251"/>
                          <a:pt x="770" y="253"/>
                          <a:pt x="771" y="254"/>
                        </a:cubicBezTo>
                        <a:lnTo>
                          <a:pt x="766" y="256"/>
                        </a:lnTo>
                        <a:close/>
                        <a:moveTo>
                          <a:pt x="32" y="254"/>
                        </a:moveTo>
                        <a:cubicBezTo>
                          <a:pt x="28" y="252"/>
                          <a:pt x="28" y="252"/>
                          <a:pt x="28" y="252"/>
                        </a:cubicBezTo>
                        <a:cubicBezTo>
                          <a:pt x="28" y="250"/>
                          <a:pt x="29" y="249"/>
                          <a:pt x="30" y="247"/>
                        </a:cubicBezTo>
                        <a:cubicBezTo>
                          <a:pt x="34" y="249"/>
                          <a:pt x="34" y="249"/>
                          <a:pt x="34" y="249"/>
                        </a:cubicBezTo>
                        <a:cubicBezTo>
                          <a:pt x="33" y="251"/>
                          <a:pt x="33" y="252"/>
                          <a:pt x="32" y="254"/>
                        </a:cubicBezTo>
                        <a:close/>
                        <a:moveTo>
                          <a:pt x="763" y="247"/>
                        </a:moveTo>
                        <a:cubicBezTo>
                          <a:pt x="762" y="246"/>
                          <a:pt x="762" y="244"/>
                          <a:pt x="761" y="243"/>
                        </a:cubicBezTo>
                        <a:cubicBezTo>
                          <a:pt x="765" y="241"/>
                          <a:pt x="765" y="241"/>
                          <a:pt x="765" y="241"/>
                        </a:cubicBezTo>
                        <a:cubicBezTo>
                          <a:pt x="766" y="243"/>
                          <a:pt x="766" y="244"/>
                          <a:pt x="767" y="245"/>
                        </a:cubicBezTo>
                        <a:lnTo>
                          <a:pt x="763" y="247"/>
                        </a:lnTo>
                        <a:close/>
                        <a:moveTo>
                          <a:pt x="36" y="245"/>
                        </a:moveTo>
                        <a:cubicBezTo>
                          <a:pt x="31" y="243"/>
                          <a:pt x="31" y="243"/>
                          <a:pt x="31" y="243"/>
                        </a:cubicBezTo>
                        <a:cubicBezTo>
                          <a:pt x="32" y="242"/>
                          <a:pt x="33" y="240"/>
                          <a:pt x="33" y="239"/>
                        </a:cubicBezTo>
                        <a:cubicBezTo>
                          <a:pt x="38" y="241"/>
                          <a:pt x="38" y="241"/>
                          <a:pt x="38" y="241"/>
                        </a:cubicBezTo>
                        <a:cubicBezTo>
                          <a:pt x="37" y="242"/>
                          <a:pt x="36" y="243"/>
                          <a:pt x="36" y="245"/>
                        </a:cubicBezTo>
                        <a:close/>
                        <a:moveTo>
                          <a:pt x="759" y="239"/>
                        </a:moveTo>
                        <a:cubicBezTo>
                          <a:pt x="758" y="237"/>
                          <a:pt x="758" y="236"/>
                          <a:pt x="757" y="234"/>
                        </a:cubicBezTo>
                        <a:cubicBezTo>
                          <a:pt x="761" y="232"/>
                          <a:pt x="761" y="232"/>
                          <a:pt x="761" y="232"/>
                        </a:cubicBezTo>
                        <a:cubicBezTo>
                          <a:pt x="762" y="234"/>
                          <a:pt x="763" y="235"/>
                          <a:pt x="763" y="237"/>
                        </a:cubicBezTo>
                        <a:lnTo>
                          <a:pt x="759" y="239"/>
                        </a:lnTo>
                        <a:close/>
                        <a:moveTo>
                          <a:pt x="40" y="236"/>
                        </a:moveTo>
                        <a:cubicBezTo>
                          <a:pt x="35" y="234"/>
                          <a:pt x="35" y="234"/>
                          <a:pt x="35" y="234"/>
                        </a:cubicBezTo>
                        <a:cubicBezTo>
                          <a:pt x="36" y="233"/>
                          <a:pt x="37" y="231"/>
                          <a:pt x="37" y="230"/>
                        </a:cubicBezTo>
                        <a:cubicBezTo>
                          <a:pt x="42" y="232"/>
                          <a:pt x="42" y="232"/>
                          <a:pt x="42" y="232"/>
                        </a:cubicBezTo>
                        <a:cubicBezTo>
                          <a:pt x="41" y="233"/>
                          <a:pt x="40" y="235"/>
                          <a:pt x="40" y="236"/>
                        </a:cubicBezTo>
                        <a:close/>
                        <a:moveTo>
                          <a:pt x="755" y="230"/>
                        </a:moveTo>
                        <a:cubicBezTo>
                          <a:pt x="754" y="229"/>
                          <a:pt x="754" y="227"/>
                          <a:pt x="753" y="226"/>
                        </a:cubicBezTo>
                        <a:cubicBezTo>
                          <a:pt x="757" y="224"/>
                          <a:pt x="757" y="224"/>
                          <a:pt x="757" y="224"/>
                        </a:cubicBezTo>
                        <a:cubicBezTo>
                          <a:pt x="758" y="225"/>
                          <a:pt x="759" y="227"/>
                          <a:pt x="759" y="228"/>
                        </a:cubicBezTo>
                        <a:lnTo>
                          <a:pt x="755" y="230"/>
                        </a:lnTo>
                        <a:close/>
                        <a:moveTo>
                          <a:pt x="44" y="228"/>
                        </a:moveTo>
                        <a:cubicBezTo>
                          <a:pt x="39" y="226"/>
                          <a:pt x="39" y="226"/>
                          <a:pt x="39" y="226"/>
                        </a:cubicBezTo>
                        <a:cubicBezTo>
                          <a:pt x="40" y="224"/>
                          <a:pt x="41" y="223"/>
                          <a:pt x="41" y="221"/>
                        </a:cubicBezTo>
                        <a:cubicBezTo>
                          <a:pt x="46" y="224"/>
                          <a:pt x="46" y="224"/>
                          <a:pt x="46" y="224"/>
                        </a:cubicBezTo>
                        <a:cubicBezTo>
                          <a:pt x="45" y="225"/>
                          <a:pt x="44" y="226"/>
                          <a:pt x="44" y="228"/>
                        </a:cubicBezTo>
                        <a:close/>
                        <a:moveTo>
                          <a:pt x="751" y="222"/>
                        </a:moveTo>
                        <a:cubicBezTo>
                          <a:pt x="750" y="220"/>
                          <a:pt x="750" y="219"/>
                          <a:pt x="749" y="218"/>
                        </a:cubicBezTo>
                        <a:cubicBezTo>
                          <a:pt x="753" y="215"/>
                          <a:pt x="753" y="215"/>
                          <a:pt x="753" y="215"/>
                        </a:cubicBezTo>
                        <a:cubicBezTo>
                          <a:pt x="754" y="217"/>
                          <a:pt x="755" y="218"/>
                          <a:pt x="755" y="220"/>
                        </a:cubicBezTo>
                        <a:lnTo>
                          <a:pt x="751" y="222"/>
                        </a:lnTo>
                        <a:close/>
                        <a:moveTo>
                          <a:pt x="48" y="219"/>
                        </a:moveTo>
                        <a:cubicBezTo>
                          <a:pt x="44" y="217"/>
                          <a:pt x="44" y="217"/>
                          <a:pt x="44" y="217"/>
                        </a:cubicBezTo>
                        <a:cubicBezTo>
                          <a:pt x="44" y="216"/>
                          <a:pt x="45" y="214"/>
                          <a:pt x="46" y="213"/>
                        </a:cubicBezTo>
                        <a:cubicBezTo>
                          <a:pt x="50" y="215"/>
                          <a:pt x="50" y="215"/>
                          <a:pt x="50" y="215"/>
                        </a:cubicBezTo>
                        <a:cubicBezTo>
                          <a:pt x="49" y="217"/>
                          <a:pt x="48" y="218"/>
                          <a:pt x="48" y="219"/>
                        </a:cubicBezTo>
                        <a:close/>
                        <a:moveTo>
                          <a:pt x="747" y="214"/>
                        </a:moveTo>
                        <a:cubicBezTo>
                          <a:pt x="746" y="212"/>
                          <a:pt x="745" y="211"/>
                          <a:pt x="744" y="209"/>
                        </a:cubicBezTo>
                        <a:cubicBezTo>
                          <a:pt x="749" y="207"/>
                          <a:pt x="749" y="207"/>
                          <a:pt x="749" y="207"/>
                        </a:cubicBezTo>
                        <a:cubicBezTo>
                          <a:pt x="749" y="209"/>
                          <a:pt x="750" y="210"/>
                          <a:pt x="751" y="211"/>
                        </a:cubicBezTo>
                        <a:lnTo>
                          <a:pt x="747" y="214"/>
                        </a:lnTo>
                        <a:close/>
                        <a:moveTo>
                          <a:pt x="52" y="211"/>
                        </a:moveTo>
                        <a:cubicBezTo>
                          <a:pt x="48" y="209"/>
                          <a:pt x="48" y="209"/>
                          <a:pt x="48" y="209"/>
                        </a:cubicBezTo>
                        <a:cubicBezTo>
                          <a:pt x="49" y="207"/>
                          <a:pt x="50" y="206"/>
                          <a:pt x="50" y="205"/>
                        </a:cubicBezTo>
                        <a:cubicBezTo>
                          <a:pt x="54" y="207"/>
                          <a:pt x="54" y="207"/>
                          <a:pt x="54" y="207"/>
                        </a:cubicBezTo>
                        <a:cubicBezTo>
                          <a:pt x="54" y="208"/>
                          <a:pt x="53" y="210"/>
                          <a:pt x="52" y="211"/>
                        </a:cubicBezTo>
                        <a:close/>
                        <a:moveTo>
                          <a:pt x="742" y="205"/>
                        </a:moveTo>
                        <a:cubicBezTo>
                          <a:pt x="741" y="204"/>
                          <a:pt x="741" y="203"/>
                          <a:pt x="740" y="201"/>
                        </a:cubicBezTo>
                        <a:cubicBezTo>
                          <a:pt x="744" y="199"/>
                          <a:pt x="744" y="199"/>
                          <a:pt x="744" y="199"/>
                        </a:cubicBezTo>
                        <a:cubicBezTo>
                          <a:pt x="745" y="200"/>
                          <a:pt x="745" y="202"/>
                          <a:pt x="746" y="203"/>
                        </a:cubicBezTo>
                        <a:lnTo>
                          <a:pt x="742" y="205"/>
                        </a:lnTo>
                        <a:close/>
                        <a:moveTo>
                          <a:pt x="57" y="203"/>
                        </a:moveTo>
                        <a:cubicBezTo>
                          <a:pt x="53" y="200"/>
                          <a:pt x="53" y="200"/>
                          <a:pt x="53" y="200"/>
                        </a:cubicBezTo>
                        <a:cubicBezTo>
                          <a:pt x="53" y="199"/>
                          <a:pt x="54" y="198"/>
                          <a:pt x="55" y="196"/>
                        </a:cubicBezTo>
                        <a:cubicBezTo>
                          <a:pt x="59" y="199"/>
                          <a:pt x="59" y="199"/>
                          <a:pt x="59" y="199"/>
                        </a:cubicBezTo>
                        <a:cubicBezTo>
                          <a:pt x="58" y="200"/>
                          <a:pt x="58" y="201"/>
                          <a:pt x="57" y="203"/>
                        </a:cubicBezTo>
                        <a:close/>
                        <a:moveTo>
                          <a:pt x="737" y="197"/>
                        </a:moveTo>
                        <a:cubicBezTo>
                          <a:pt x="737" y="196"/>
                          <a:pt x="736" y="195"/>
                          <a:pt x="735" y="193"/>
                        </a:cubicBezTo>
                        <a:cubicBezTo>
                          <a:pt x="739" y="191"/>
                          <a:pt x="739" y="191"/>
                          <a:pt x="739" y="191"/>
                        </a:cubicBezTo>
                        <a:cubicBezTo>
                          <a:pt x="740" y="192"/>
                          <a:pt x="741" y="193"/>
                          <a:pt x="742" y="195"/>
                        </a:cubicBezTo>
                        <a:lnTo>
                          <a:pt x="737" y="197"/>
                        </a:lnTo>
                        <a:close/>
                        <a:moveTo>
                          <a:pt x="62" y="195"/>
                        </a:moveTo>
                        <a:cubicBezTo>
                          <a:pt x="58" y="192"/>
                          <a:pt x="58" y="192"/>
                          <a:pt x="58" y="192"/>
                        </a:cubicBezTo>
                        <a:cubicBezTo>
                          <a:pt x="58" y="191"/>
                          <a:pt x="59" y="190"/>
                          <a:pt x="60" y="188"/>
                        </a:cubicBezTo>
                        <a:cubicBezTo>
                          <a:pt x="64" y="191"/>
                          <a:pt x="64" y="191"/>
                          <a:pt x="64" y="191"/>
                        </a:cubicBezTo>
                        <a:cubicBezTo>
                          <a:pt x="63" y="192"/>
                          <a:pt x="62" y="193"/>
                          <a:pt x="62" y="195"/>
                        </a:cubicBezTo>
                        <a:close/>
                        <a:moveTo>
                          <a:pt x="733" y="189"/>
                        </a:moveTo>
                        <a:cubicBezTo>
                          <a:pt x="732" y="188"/>
                          <a:pt x="731" y="187"/>
                          <a:pt x="730" y="185"/>
                        </a:cubicBezTo>
                        <a:cubicBezTo>
                          <a:pt x="734" y="183"/>
                          <a:pt x="734" y="183"/>
                          <a:pt x="734" y="183"/>
                        </a:cubicBezTo>
                        <a:cubicBezTo>
                          <a:pt x="735" y="184"/>
                          <a:pt x="736" y="185"/>
                          <a:pt x="737" y="187"/>
                        </a:cubicBezTo>
                        <a:lnTo>
                          <a:pt x="733" y="189"/>
                        </a:lnTo>
                        <a:close/>
                        <a:moveTo>
                          <a:pt x="67" y="187"/>
                        </a:moveTo>
                        <a:cubicBezTo>
                          <a:pt x="63" y="184"/>
                          <a:pt x="63" y="184"/>
                          <a:pt x="63" y="184"/>
                        </a:cubicBezTo>
                        <a:cubicBezTo>
                          <a:pt x="63" y="183"/>
                          <a:pt x="64" y="182"/>
                          <a:pt x="65" y="180"/>
                        </a:cubicBezTo>
                        <a:cubicBezTo>
                          <a:pt x="69" y="183"/>
                          <a:pt x="69" y="183"/>
                          <a:pt x="69" y="183"/>
                        </a:cubicBezTo>
                        <a:cubicBezTo>
                          <a:pt x="68" y="184"/>
                          <a:pt x="67" y="185"/>
                          <a:pt x="67" y="187"/>
                        </a:cubicBezTo>
                        <a:close/>
                        <a:moveTo>
                          <a:pt x="727" y="181"/>
                        </a:moveTo>
                        <a:cubicBezTo>
                          <a:pt x="727" y="180"/>
                          <a:pt x="726" y="179"/>
                          <a:pt x="725" y="178"/>
                        </a:cubicBezTo>
                        <a:cubicBezTo>
                          <a:pt x="729" y="175"/>
                          <a:pt x="729" y="175"/>
                          <a:pt x="729" y="175"/>
                        </a:cubicBezTo>
                        <a:cubicBezTo>
                          <a:pt x="730" y="176"/>
                          <a:pt x="731" y="177"/>
                          <a:pt x="731" y="179"/>
                        </a:cubicBezTo>
                        <a:lnTo>
                          <a:pt x="727" y="181"/>
                        </a:lnTo>
                        <a:close/>
                        <a:moveTo>
                          <a:pt x="72" y="179"/>
                        </a:moveTo>
                        <a:cubicBezTo>
                          <a:pt x="68" y="176"/>
                          <a:pt x="68" y="176"/>
                          <a:pt x="68" y="176"/>
                        </a:cubicBezTo>
                        <a:cubicBezTo>
                          <a:pt x="69" y="175"/>
                          <a:pt x="70" y="174"/>
                          <a:pt x="70" y="172"/>
                        </a:cubicBezTo>
                        <a:cubicBezTo>
                          <a:pt x="74" y="175"/>
                          <a:pt x="74" y="175"/>
                          <a:pt x="74" y="175"/>
                        </a:cubicBezTo>
                        <a:cubicBezTo>
                          <a:pt x="73" y="176"/>
                          <a:pt x="73" y="178"/>
                          <a:pt x="72" y="179"/>
                        </a:cubicBezTo>
                        <a:close/>
                        <a:moveTo>
                          <a:pt x="722" y="174"/>
                        </a:moveTo>
                        <a:cubicBezTo>
                          <a:pt x="721" y="172"/>
                          <a:pt x="720" y="171"/>
                          <a:pt x="719" y="170"/>
                        </a:cubicBezTo>
                        <a:cubicBezTo>
                          <a:pt x="723" y="167"/>
                          <a:pt x="723" y="167"/>
                          <a:pt x="723" y="167"/>
                        </a:cubicBezTo>
                        <a:cubicBezTo>
                          <a:pt x="724" y="168"/>
                          <a:pt x="725" y="170"/>
                          <a:pt x="726" y="171"/>
                        </a:cubicBezTo>
                        <a:lnTo>
                          <a:pt x="722" y="174"/>
                        </a:lnTo>
                        <a:close/>
                        <a:moveTo>
                          <a:pt x="77" y="171"/>
                        </a:moveTo>
                        <a:cubicBezTo>
                          <a:pt x="73" y="168"/>
                          <a:pt x="73" y="168"/>
                          <a:pt x="73" y="168"/>
                        </a:cubicBezTo>
                        <a:cubicBezTo>
                          <a:pt x="74" y="167"/>
                          <a:pt x="75" y="166"/>
                          <a:pt x="76" y="165"/>
                        </a:cubicBezTo>
                        <a:cubicBezTo>
                          <a:pt x="80" y="167"/>
                          <a:pt x="80" y="167"/>
                          <a:pt x="80" y="167"/>
                        </a:cubicBezTo>
                        <a:cubicBezTo>
                          <a:pt x="79" y="169"/>
                          <a:pt x="78" y="170"/>
                          <a:pt x="77" y="171"/>
                        </a:cubicBezTo>
                        <a:close/>
                        <a:moveTo>
                          <a:pt x="717" y="166"/>
                        </a:moveTo>
                        <a:cubicBezTo>
                          <a:pt x="716" y="165"/>
                          <a:pt x="715" y="164"/>
                          <a:pt x="714" y="162"/>
                        </a:cubicBezTo>
                        <a:cubicBezTo>
                          <a:pt x="718" y="159"/>
                          <a:pt x="718" y="159"/>
                          <a:pt x="718" y="159"/>
                        </a:cubicBezTo>
                        <a:cubicBezTo>
                          <a:pt x="719" y="161"/>
                          <a:pt x="720" y="162"/>
                          <a:pt x="721" y="163"/>
                        </a:cubicBezTo>
                        <a:lnTo>
                          <a:pt x="717" y="166"/>
                        </a:lnTo>
                        <a:close/>
                        <a:moveTo>
                          <a:pt x="83" y="164"/>
                        </a:moveTo>
                        <a:cubicBezTo>
                          <a:pt x="79" y="161"/>
                          <a:pt x="79" y="161"/>
                          <a:pt x="79" y="161"/>
                        </a:cubicBezTo>
                        <a:cubicBezTo>
                          <a:pt x="80" y="160"/>
                          <a:pt x="81" y="158"/>
                          <a:pt x="82" y="157"/>
                        </a:cubicBezTo>
                        <a:cubicBezTo>
                          <a:pt x="85" y="160"/>
                          <a:pt x="85" y="160"/>
                          <a:pt x="85" y="160"/>
                        </a:cubicBezTo>
                        <a:cubicBezTo>
                          <a:pt x="84" y="161"/>
                          <a:pt x="84" y="162"/>
                          <a:pt x="83" y="164"/>
                        </a:cubicBezTo>
                        <a:close/>
                        <a:moveTo>
                          <a:pt x="711" y="159"/>
                        </a:moveTo>
                        <a:cubicBezTo>
                          <a:pt x="710" y="157"/>
                          <a:pt x="709" y="156"/>
                          <a:pt x="708" y="155"/>
                        </a:cubicBezTo>
                        <a:cubicBezTo>
                          <a:pt x="712" y="152"/>
                          <a:pt x="712" y="152"/>
                          <a:pt x="712" y="152"/>
                        </a:cubicBezTo>
                        <a:cubicBezTo>
                          <a:pt x="713" y="153"/>
                          <a:pt x="714" y="154"/>
                          <a:pt x="715" y="156"/>
                        </a:cubicBezTo>
                        <a:lnTo>
                          <a:pt x="711" y="159"/>
                        </a:lnTo>
                        <a:close/>
                        <a:moveTo>
                          <a:pt x="88" y="156"/>
                        </a:moveTo>
                        <a:cubicBezTo>
                          <a:pt x="85" y="153"/>
                          <a:pt x="85" y="153"/>
                          <a:pt x="85" y="153"/>
                        </a:cubicBezTo>
                        <a:cubicBezTo>
                          <a:pt x="86" y="152"/>
                          <a:pt x="87" y="151"/>
                          <a:pt x="88" y="150"/>
                        </a:cubicBezTo>
                        <a:cubicBezTo>
                          <a:pt x="91" y="152"/>
                          <a:pt x="91" y="152"/>
                          <a:pt x="91" y="152"/>
                        </a:cubicBezTo>
                        <a:cubicBezTo>
                          <a:pt x="90" y="154"/>
                          <a:pt x="89" y="155"/>
                          <a:pt x="88" y="156"/>
                        </a:cubicBezTo>
                        <a:close/>
                        <a:moveTo>
                          <a:pt x="705" y="151"/>
                        </a:moveTo>
                        <a:cubicBezTo>
                          <a:pt x="704" y="150"/>
                          <a:pt x="703" y="149"/>
                          <a:pt x="702" y="148"/>
                        </a:cubicBezTo>
                        <a:cubicBezTo>
                          <a:pt x="706" y="145"/>
                          <a:pt x="706" y="145"/>
                          <a:pt x="706" y="145"/>
                        </a:cubicBezTo>
                        <a:cubicBezTo>
                          <a:pt x="707" y="146"/>
                          <a:pt x="708" y="147"/>
                          <a:pt x="709" y="148"/>
                        </a:cubicBezTo>
                        <a:lnTo>
                          <a:pt x="705" y="151"/>
                        </a:lnTo>
                        <a:close/>
                        <a:moveTo>
                          <a:pt x="94" y="149"/>
                        </a:moveTo>
                        <a:cubicBezTo>
                          <a:pt x="91" y="146"/>
                          <a:pt x="91" y="146"/>
                          <a:pt x="91" y="146"/>
                        </a:cubicBezTo>
                        <a:cubicBezTo>
                          <a:pt x="92" y="145"/>
                          <a:pt x="93" y="143"/>
                          <a:pt x="94" y="142"/>
                        </a:cubicBezTo>
                        <a:cubicBezTo>
                          <a:pt x="97" y="145"/>
                          <a:pt x="97" y="145"/>
                          <a:pt x="97" y="145"/>
                        </a:cubicBezTo>
                        <a:cubicBezTo>
                          <a:pt x="96" y="146"/>
                          <a:pt x="95" y="148"/>
                          <a:pt x="94" y="149"/>
                        </a:cubicBezTo>
                        <a:close/>
                        <a:moveTo>
                          <a:pt x="699" y="144"/>
                        </a:moveTo>
                        <a:cubicBezTo>
                          <a:pt x="698" y="143"/>
                          <a:pt x="697" y="142"/>
                          <a:pt x="696" y="140"/>
                        </a:cubicBezTo>
                        <a:cubicBezTo>
                          <a:pt x="700" y="137"/>
                          <a:pt x="700" y="137"/>
                          <a:pt x="700" y="137"/>
                        </a:cubicBezTo>
                        <a:cubicBezTo>
                          <a:pt x="701" y="139"/>
                          <a:pt x="702" y="140"/>
                          <a:pt x="703" y="141"/>
                        </a:cubicBezTo>
                        <a:lnTo>
                          <a:pt x="699" y="144"/>
                        </a:lnTo>
                        <a:close/>
                        <a:moveTo>
                          <a:pt x="100" y="142"/>
                        </a:move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8" y="137"/>
                          <a:pt x="99" y="136"/>
                          <a:pt x="100" y="135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102" y="139"/>
                          <a:pt x="101" y="140"/>
                          <a:pt x="100" y="142"/>
                        </a:cubicBezTo>
                        <a:close/>
                        <a:moveTo>
                          <a:pt x="693" y="137"/>
                        </a:moveTo>
                        <a:cubicBezTo>
                          <a:pt x="692" y="136"/>
                          <a:pt x="691" y="135"/>
                          <a:pt x="690" y="133"/>
                        </a:cubicBezTo>
                        <a:cubicBezTo>
                          <a:pt x="693" y="130"/>
                          <a:pt x="693" y="130"/>
                          <a:pt x="693" y="130"/>
                        </a:cubicBezTo>
                        <a:cubicBezTo>
                          <a:pt x="695" y="131"/>
                          <a:pt x="696" y="133"/>
                          <a:pt x="697" y="134"/>
                        </a:cubicBezTo>
                        <a:lnTo>
                          <a:pt x="693" y="137"/>
                        </a:lnTo>
                        <a:close/>
                        <a:moveTo>
                          <a:pt x="106" y="135"/>
                        </a:moveTo>
                        <a:cubicBezTo>
                          <a:pt x="103" y="131"/>
                          <a:pt x="103" y="131"/>
                          <a:pt x="103" y="131"/>
                        </a:cubicBezTo>
                        <a:cubicBezTo>
                          <a:pt x="104" y="130"/>
                          <a:pt x="105" y="129"/>
                          <a:pt x="106" y="128"/>
                        </a:cubicBezTo>
                        <a:cubicBezTo>
                          <a:pt x="110" y="131"/>
                          <a:pt x="110" y="131"/>
                          <a:pt x="110" y="131"/>
                        </a:cubicBezTo>
                        <a:cubicBezTo>
                          <a:pt x="109" y="132"/>
                          <a:pt x="108" y="133"/>
                          <a:pt x="106" y="135"/>
                        </a:cubicBezTo>
                        <a:close/>
                        <a:moveTo>
                          <a:pt x="687" y="130"/>
                        </a:moveTo>
                        <a:cubicBezTo>
                          <a:pt x="686" y="129"/>
                          <a:pt x="685" y="128"/>
                          <a:pt x="684" y="127"/>
                        </a:cubicBezTo>
                        <a:cubicBezTo>
                          <a:pt x="687" y="123"/>
                          <a:pt x="687" y="123"/>
                          <a:pt x="687" y="123"/>
                        </a:cubicBezTo>
                        <a:cubicBezTo>
                          <a:pt x="688" y="125"/>
                          <a:pt x="689" y="126"/>
                          <a:pt x="690" y="127"/>
                        </a:cubicBezTo>
                        <a:lnTo>
                          <a:pt x="687" y="130"/>
                        </a:lnTo>
                        <a:close/>
                        <a:moveTo>
                          <a:pt x="113" y="128"/>
                        </a:moveTo>
                        <a:cubicBezTo>
                          <a:pt x="109" y="125"/>
                          <a:pt x="109" y="125"/>
                          <a:pt x="109" y="125"/>
                        </a:cubicBezTo>
                        <a:cubicBezTo>
                          <a:pt x="111" y="123"/>
                          <a:pt x="112" y="122"/>
                          <a:pt x="113" y="121"/>
                        </a:cubicBezTo>
                        <a:cubicBezTo>
                          <a:pt x="116" y="124"/>
                          <a:pt x="116" y="124"/>
                          <a:pt x="116" y="124"/>
                        </a:cubicBezTo>
                        <a:cubicBezTo>
                          <a:pt x="115" y="126"/>
                          <a:pt x="114" y="127"/>
                          <a:pt x="113" y="128"/>
                        </a:cubicBezTo>
                        <a:close/>
                        <a:moveTo>
                          <a:pt x="680" y="123"/>
                        </a:moveTo>
                        <a:cubicBezTo>
                          <a:pt x="679" y="122"/>
                          <a:pt x="678" y="121"/>
                          <a:pt x="677" y="120"/>
                        </a:cubicBezTo>
                        <a:cubicBezTo>
                          <a:pt x="680" y="117"/>
                          <a:pt x="680" y="117"/>
                          <a:pt x="680" y="117"/>
                        </a:cubicBezTo>
                        <a:cubicBezTo>
                          <a:pt x="681" y="118"/>
                          <a:pt x="683" y="119"/>
                          <a:pt x="684" y="120"/>
                        </a:cubicBezTo>
                        <a:lnTo>
                          <a:pt x="680" y="123"/>
                        </a:lnTo>
                        <a:close/>
                        <a:moveTo>
                          <a:pt x="119" y="121"/>
                        </a:moveTo>
                        <a:cubicBezTo>
                          <a:pt x="116" y="118"/>
                          <a:pt x="116" y="118"/>
                          <a:pt x="116" y="118"/>
                        </a:cubicBezTo>
                        <a:cubicBezTo>
                          <a:pt x="117" y="117"/>
                          <a:pt x="118" y="115"/>
                          <a:pt x="119" y="114"/>
                        </a:cubicBezTo>
                        <a:cubicBezTo>
                          <a:pt x="123" y="118"/>
                          <a:pt x="123" y="118"/>
                          <a:pt x="123" y="118"/>
                        </a:cubicBezTo>
                        <a:cubicBezTo>
                          <a:pt x="122" y="119"/>
                          <a:pt x="121" y="120"/>
                          <a:pt x="119" y="121"/>
                        </a:cubicBezTo>
                        <a:close/>
                        <a:moveTo>
                          <a:pt x="674" y="117"/>
                        </a:moveTo>
                        <a:cubicBezTo>
                          <a:pt x="673" y="116"/>
                          <a:pt x="671" y="114"/>
                          <a:pt x="670" y="113"/>
                        </a:cubicBezTo>
                        <a:cubicBezTo>
                          <a:pt x="674" y="110"/>
                          <a:pt x="674" y="110"/>
                          <a:pt x="674" y="110"/>
                        </a:cubicBezTo>
                        <a:cubicBezTo>
                          <a:pt x="675" y="111"/>
                          <a:pt x="676" y="112"/>
                          <a:pt x="677" y="113"/>
                        </a:cubicBezTo>
                        <a:lnTo>
                          <a:pt x="674" y="117"/>
                        </a:lnTo>
                        <a:close/>
                        <a:moveTo>
                          <a:pt x="126" y="114"/>
                        </a:moveTo>
                        <a:cubicBezTo>
                          <a:pt x="123" y="111"/>
                          <a:pt x="123" y="111"/>
                          <a:pt x="123" y="111"/>
                        </a:cubicBezTo>
                        <a:cubicBezTo>
                          <a:pt x="124" y="110"/>
                          <a:pt x="125" y="109"/>
                          <a:pt x="126" y="108"/>
                        </a:cubicBezTo>
                        <a:cubicBezTo>
                          <a:pt x="130" y="111"/>
                          <a:pt x="130" y="111"/>
                          <a:pt x="130" y="111"/>
                        </a:cubicBezTo>
                        <a:cubicBezTo>
                          <a:pt x="128" y="112"/>
                          <a:pt x="127" y="113"/>
                          <a:pt x="126" y="114"/>
                        </a:cubicBezTo>
                        <a:close/>
                        <a:moveTo>
                          <a:pt x="667" y="110"/>
                        </a:moveTo>
                        <a:cubicBezTo>
                          <a:pt x="666" y="109"/>
                          <a:pt x="665" y="108"/>
                          <a:pt x="663" y="107"/>
                        </a:cubicBezTo>
                        <a:cubicBezTo>
                          <a:pt x="667" y="104"/>
                          <a:pt x="667" y="104"/>
                          <a:pt x="667" y="104"/>
                        </a:cubicBezTo>
                        <a:cubicBezTo>
                          <a:pt x="668" y="105"/>
                          <a:pt x="669" y="106"/>
                          <a:pt x="670" y="107"/>
                        </a:cubicBezTo>
                        <a:lnTo>
                          <a:pt x="667" y="110"/>
                        </a:lnTo>
                        <a:close/>
                        <a:moveTo>
                          <a:pt x="133" y="108"/>
                        </a:moveTo>
                        <a:cubicBezTo>
                          <a:pt x="130" y="105"/>
                          <a:pt x="130" y="105"/>
                          <a:pt x="130" y="105"/>
                        </a:cubicBezTo>
                        <a:cubicBezTo>
                          <a:pt x="131" y="104"/>
                          <a:pt x="132" y="102"/>
                          <a:pt x="133" y="101"/>
                        </a:cubicBezTo>
                        <a:cubicBezTo>
                          <a:pt x="136" y="105"/>
                          <a:pt x="136" y="105"/>
                          <a:pt x="136" y="105"/>
                        </a:cubicBezTo>
                        <a:cubicBezTo>
                          <a:pt x="135" y="106"/>
                          <a:pt x="134" y="107"/>
                          <a:pt x="133" y="108"/>
                        </a:cubicBezTo>
                        <a:close/>
                        <a:moveTo>
                          <a:pt x="660" y="104"/>
                        </a:moveTo>
                        <a:cubicBezTo>
                          <a:pt x="659" y="103"/>
                          <a:pt x="658" y="102"/>
                          <a:pt x="656" y="101"/>
                        </a:cubicBezTo>
                        <a:cubicBezTo>
                          <a:pt x="659" y="97"/>
                          <a:pt x="659" y="97"/>
                          <a:pt x="659" y="97"/>
                        </a:cubicBezTo>
                        <a:cubicBezTo>
                          <a:pt x="661" y="98"/>
                          <a:pt x="662" y="99"/>
                          <a:pt x="663" y="100"/>
                        </a:cubicBezTo>
                        <a:lnTo>
                          <a:pt x="660" y="104"/>
                        </a:lnTo>
                        <a:close/>
                        <a:moveTo>
                          <a:pt x="140" y="102"/>
                        </a:moveTo>
                        <a:cubicBezTo>
                          <a:pt x="137" y="98"/>
                          <a:pt x="137" y="98"/>
                          <a:pt x="137" y="98"/>
                        </a:cubicBezTo>
                        <a:cubicBezTo>
                          <a:pt x="138" y="97"/>
                          <a:pt x="139" y="96"/>
                          <a:pt x="140" y="95"/>
                        </a:cubicBezTo>
                        <a:cubicBezTo>
                          <a:pt x="144" y="99"/>
                          <a:pt x="144" y="99"/>
                          <a:pt x="144" y="99"/>
                        </a:cubicBezTo>
                        <a:cubicBezTo>
                          <a:pt x="142" y="100"/>
                          <a:pt x="141" y="101"/>
                          <a:pt x="140" y="102"/>
                        </a:cubicBezTo>
                        <a:close/>
                        <a:moveTo>
                          <a:pt x="653" y="98"/>
                        </a:moveTo>
                        <a:cubicBezTo>
                          <a:pt x="652" y="97"/>
                          <a:pt x="650" y="96"/>
                          <a:pt x="649" y="95"/>
                        </a:cubicBezTo>
                        <a:cubicBezTo>
                          <a:pt x="652" y="91"/>
                          <a:pt x="652" y="91"/>
                          <a:pt x="652" y="91"/>
                        </a:cubicBezTo>
                        <a:cubicBezTo>
                          <a:pt x="653" y="92"/>
                          <a:pt x="655" y="93"/>
                          <a:pt x="656" y="94"/>
                        </a:cubicBezTo>
                        <a:lnTo>
                          <a:pt x="653" y="98"/>
                        </a:lnTo>
                        <a:close/>
                        <a:moveTo>
                          <a:pt x="147" y="96"/>
                        </a:moveTo>
                        <a:cubicBezTo>
                          <a:pt x="144" y="92"/>
                          <a:pt x="144" y="92"/>
                          <a:pt x="144" y="92"/>
                        </a:cubicBezTo>
                        <a:cubicBezTo>
                          <a:pt x="145" y="91"/>
                          <a:pt x="147" y="90"/>
                          <a:pt x="148" y="89"/>
                        </a:cubicBezTo>
                        <a:cubicBezTo>
                          <a:pt x="151" y="93"/>
                          <a:pt x="151" y="93"/>
                          <a:pt x="151" y="93"/>
                        </a:cubicBezTo>
                        <a:cubicBezTo>
                          <a:pt x="150" y="94"/>
                          <a:pt x="148" y="95"/>
                          <a:pt x="147" y="96"/>
                        </a:cubicBezTo>
                        <a:close/>
                        <a:moveTo>
                          <a:pt x="646" y="92"/>
                        </a:moveTo>
                        <a:cubicBezTo>
                          <a:pt x="644" y="91"/>
                          <a:pt x="643" y="90"/>
                          <a:pt x="642" y="89"/>
                        </a:cubicBezTo>
                        <a:cubicBezTo>
                          <a:pt x="645" y="85"/>
                          <a:pt x="645" y="85"/>
                          <a:pt x="645" y="85"/>
                        </a:cubicBezTo>
                        <a:cubicBezTo>
                          <a:pt x="646" y="86"/>
                          <a:pt x="647" y="87"/>
                          <a:pt x="648" y="88"/>
                        </a:cubicBezTo>
                        <a:lnTo>
                          <a:pt x="646" y="92"/>
                        </a:lnTo>
                        <a:close/>
                        <a:moveTo>
                          <a:pt x="154" y="90"/>
                        </a:moveTo>
                        <a:cubicBezTo>
                          <a:pt x="151" y="86"/>
                          <a:pt x="151" y="86"/>
                          <a:pt x="151" y="86"/>
                        </a:cubicBezTo>
                        <a:cubicBezTo>
                          <a:pt x="153" y="85"/>
                          <a:pt x="154" y="84"/>
                          <a:pt x="155" y="83"/>
                        </a:cubicBezTo>
                        <a:cubicBezTo>
                          <a:pt x="158" y="87"/>
                          <a:pt x="158" y="87"/>
                          <a:pt x="158" y="87"/>
                        </a:cubicBezTo>
                        <a:cubicBezTo>
                          <a:pt x="157" y="88"/>
                          <a:pt x="156" y="89"/>
                          <a:pt x="154" y="90"/>
                        </a:cubicBezTo>
                        <a:close/>
                        <a:moveTo>
                          <a:pt x="638" y="86"/>
                        </a:moveTo>
                        <a:cubicBezTo>
                          <a:pt x="637" y="85"/>
                          <a:pt x="636" y="84"/>
                          <a:pt x="634" y="83"/>
                        </a:cubicBezTo>
                        <a:cubicBezTo>
                          <a:pt x="637" y="79"/>
                          <a:pt x="637" y="79"/>
                          <a:pt x="637" y="79"/>
                        </a:cubicBezTo>
                        <a:cubicBezTo>
                          <a:pt x="638" y="80"/>
                          <a:pt x="640" y="81"/>
                          <a:pt x="641" y="82"/>
                        </a:cubicBezTo>
                        <a:lnTo>
                          <a:pt x="638" y="86"/>
                        </a:lnTo>
                        <a:close/>
                        <a:moveTo>
                          <a:pt x="162" y="84"/>
                        </a:moveTo>
                        <a:cubicBezTo>
                          <a:pt x="159" y="80"/>
                          <a:pt x="159" y="80"/>
                          <a:pt x="159" y="80"/>
                        </a:cubicBezTo>
                        <a:cubicBezTo>
                          <a:pt x="160" y="79"/>
                          <a:pt x="162" y="78"/>
                          <a:pt x="163" y="78"/>
                        </a:cubicBezTo>
                        <a:cubicBezTo>
                          <a:pt x="166" y="81"/>
                          <a:pt x="166" y="81"/>
                          <a:pt x="166" y="81"/>
                        </a:cubicBezTo>
                        <a:cubicBezTo>
                          <a:pt x="164" y="82"/>
                          <a:pt x="163" y="83"/>
                          <a:pt x="162" y="84"/>
                        </a:cubicBezTo>
                        <a:close/>
                        <a:moveTo>
                          <a:pt x="631" y="80"/>
                        </a:moveTo>
                        <a:cubicBezTo>
                          <a:pt x="629" y="79"/>
                          <a:pt x="628" y="79"/>
                          <a:pt x="627" y="78"/>
                        </a:cubicBezTo>
                        <a:cubicBezTo>
                          <a:pt x="630" y="74"/>
                          <a:pt x="630" y="74"/>
                          <a:pt x="630" y="74"/>
                        </a:cubicBezTo>
                        <a:cubicBezTo>
                          <a:pt x="631" y="75"/>
                          <a:pt x="632" y="76"/>
                          <a:pt x="633" y="77"/>
                        </a:cubicBezTo>
                        <a:lnTo>
                          <a:pt x="631" y="80"/>
                        </a:lnTo>
                        <a:close/>
                        <a:moveTo>
                          <a:pt x="169" y="79"/>
                        </a:moveTo>
                        <a:cubicBezTo>
                          <a:pt x="167" y="75"/>
                          <a:pt x="167" y="75"/>
                          <a:pt x="167" y="75"/>
                        </a:cubicBezTo>
                        <a:cubicBezTo>
                          <a:pt x="168" y="74"/>
                          <a:pt x="169" y="73"/>
                          <a:pt x="170" y="72"/>
                        </a:cubicBezTo>
                        <a:cubicBezTo>
                          <a:pt x="173" y="76"/>
                          <a:pt x="173" y="76"/>
                          <a:pt x="173" y="76"/>
                        </a:cubicBezTo>
                        <a:cubicBezTo>
                          <a:pt x="172" y="77"/>
                          <a:pt x="171" y="78"/>
                          <a:pt x="169" y="79"/>
                        </a:cubicBezTo>
                        <a:close/>
                        <a:moveTo>
                          <a:pt x="623" y="75"/>
                        </a:moveTo>
                        <a:cubicBezTo>
                          <a:pt x="622" y="74"/>
                          <a:pt x="620" y="73"/>
                          <a:pt x="619" y="72"/>
                        </a:cubicBezTo>
                        <a:cubicBezTo>
                          <a:pt x="622" y="68"/>
                          <a:pt x="622" y="68"/>
                          <a:pt x="622" y="68"/>
                        </a:cubicBezTo>
                        <a:cubicBezTo>
                          <a:pt x="623" y="69"/>
                          <a:pt x="624" y="70"/>
                          <a:pt x="626" y="71"/>
                        </a:cubicBezTo>
                        <a:lnTo>
                          <a:pt x="623" y="75"/>
                        </a:lnTo>
                        <a:close/>
                        <a:moveTo>
                          <a:pt x="177" y="73"/>
                        </a:moveTo>
                        <a:cubicBezTo>
                          <a:pt x="174" y="69"/>
                          <a:pt x="174" y="69"/>
                          <a:pt x="174" y="69"/>
                        </a:cubicBezTo>
                        <a:cubicBezTo>
                          <a:pt x="176" y="68"/>
                          <a:pt x="177" y="68"/>
                          <a:pt x="178" y="67"/>
                        </a:cubicBezTo>
                        <a:cubicBezTo>
                          <a:pt x="181" y="71"/>
                          <a:pt x="181" y="71"/>
                          <a:pt x="181" y="71"/>
                        </a:cubicBezTo>
                        <a:cubicBezTo>
                          <a:pt x="180" y="72"/>
                          <a:pt x="178" y="72"/>
                          <a:pt x="177" y="73"/>
                        </a:cubicBezTo>
                        <a:close/>
                        <a:moveTo>
                          <a:pt x="615" y="70"/>
                        </a:moveTo>
                        <a:cubicBezTo>
                          <a:pt x="614" y="69"/>
                          <a:pt x="613" y="68"/>
                          <a:pt x="611" y="67"/>
                        </a:cubicBezTo>
                        <a:cubicBezTo>
                          <a:pt x="614" y="63"/>
                          <a:pt x="614" y="63"/>
                          <a:pt x="614" y="63"/>
                        </a:cubicBezTo>
                        <a:cubicBezTo>
                          <a:pt x="615" y="64"/>
                          <a:pt x="616" y="65"/>
                          <a:pt x="618" y="66"/>
                        </a:cubicBezTo>
                        <a:lnTo>
                          <a:pt x="615" y="70"/>
                        </a:lnTo>
                        <a:close/>
                        <a:moveTo>
                          <a:pt x="185" y="68"/>
                        </a:moveTo>
                        <a:cubicBezTo>
                          <a:pt x="182" y="64"/>
                          <a:pt x="182" y="64"/>
                          <a:pt x="182" y="64"/>
                        </a:cubicBezTo>
                        <a:cubicBezTo>
                          <a:pt x="184" y="63"/>
                          <a:pt x="185" y="62"/>
                          <a:pt x="186" y="62"/>
                        </a:cubicBezTo>
                        <a:cubicBezTo>
                          <a:pt x="189" y="66"/>
                          <a:pt x="189" y="66"/>
                          <a:pt x="189" y="66"/>
                        </a:cubicBezTo>
                        <a:cubicBezTo>
                          <a:pt x="187" y="66"/>
                          <a:pt x="186" y="67"/>
                          <a:pt x="185" y="68"/>
                        </a:cubicBezTo>
                        <a:close/>
                        <a:moveTo>
                          <a:pt x="607" y="65"/>
                        </a:moveTo>
                        <a:cubicBezTo>
                          <a:pt x="606" y="64"/>
                          <a:pt x="605" y="63"/>
                          <a:pt x="603" y="62"/>
                        </a:cubicBezTo>
                        <a:cubicBezTo>
                          <a:pt x="606" y="58"/>
                          <a:pt x="606" y="58"/>
                          <a:pt x="606" y="58"/>
                        </a:cubicBezTo>
                        <a:cubicBezTo>
                          <a:pt x="607" y="59"/>
                          <a:pt x="608" y="60"/>
                          <a:pt x="610" y="61"/>
                        </a:cubicBezTo>
                        <a:lnTo>
                          <a:pt x="607" y="65"/>
                        </a:lnTo>
                        <a:close/>
                        <a:moveTo>
                          <a:pt x="193" y="63"/>
                        </a:moveTo>
                        <a:cubicBezTo>
                          <a:pt x="190" y="59"/>
                          <a:pt x="190" y="59"/>
                          <a:pt x="190" y="59"/>
                        </a:cubicBezTo>
                        <a:cubicBezTo>
                          <a:pt x="192" y="58"/>
                          <a:pt x="193" y="57"/>
                          <a:pt x="194" y="57"/>
                        </a:cubicBezTo>
                        <a:cubicBezTo>
                          <a:pt x="197" y="61"/>
                          <a:pt x="197" y="61"/>
                          <a:pt x="197" y="61"/>
                        </a:cubicBezTo>
                        <a:cubicBezTo>
                          <a:pt x="195" y="61"/>
                          <a:pt x="194" y="62"/>
                          <a:pt x="193" y="63"/>
                        </a:cubicBezTo>
                        <a:close/>
                        <a:moveTo>
                          <a:pt x="599" y="60"/>
                        </a:moveTo>
                        <a:cubicBezTo>
                          <a:pt x="598" y="59"/>
                          <a:pt x="597" y="58"/>
                          <a:pt x="595" y="57"/>
                        </a:cubicBezTo>
                        <a:cubicBezTo>
                          <a:pt x="598" y="53"/>
                          <a:pt x="598" y="53"/>
                          <a:pt x="598" y="53"/>
                        </a:cubicBezTo>
                        <a:cubicBezTo>
                          <a:pt x="599" y="54"/>
                          <a:pt x="600" y="55"/>
                          <a:pt x="602" y="56"/>
                        </a:cubicBezTo>
                        <a:lnTo>
                          <a:pt x="599" y="60"/>
                        </a:lnTo>
                        <a:close/>
                        <a:moveTo>
                          <a:pt x="201" y="58"/>
                        </a:move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200" y="53"/>
                          <a:pt x="201" y="53"/>
                          <a:pt x="203" y="52"/>
                        </a:cubicBezTo>
                        <a:cubicBezTo>
                          <a:pt x="205" y="56"/>
                          <a:pt x="205" y="56"/>
                          <a:pt x="205" y="56"/>
                        </a:cubicBezTo>
                        <a:cubicBezTo>
                          <a:pt x="204" y="57"/>
                          <a:pt x="202" y="57"/>
                          <a:pt x="201" y="58"/>
                        </a:cubicBezTo>
                        <a:close/>
                        <a:moveTo>
                          <a:pt x="591" y="55"/>
                        </a:moveTo>
                        <a:cubicBezTo>
                          <a:pt x="590" y="54"/>
                          <a:pt x="588" y="54"/>
                          <a:pt x="587" y="53"/>
                        </a:cubicBezTo>
                        <a:cubicBezTo>
                          <a:pt x="589" y="49"/>
                          <a:pt x="589" y="49"/>
                          <a:pt x="589" y="49"/>
                        </a:cubicBezTo>
                        <a:cubicBezTo>
                          <a:pt x="591" y="49"/>
                          <a:pt x="592" y="50"/>
                          <a:pt x="593" y="51"/>
                        </a:cubicBezTo>
                        <a:lnTo>
                          <a:pt x="591" y="55"/>
                        </a:lnTo>
                        <a:close/>
                        <a:moveTo>
                          <a:pt x="209" y="54"/>
                        </a:moveTo>
                        <a:cubicBezTo>
                          <a:pt x="207" y="50"/>
                          <a:pt x="207" y="50"/>
                          <a:pt x="207" y="50"/>
                        </a:cubicBezTo>
                        <a:cubicBezTo>
                          <a:pt x="208" y="49"/>
                          <a:pt x="209" y="48"/>
                          <a:pt x="211" y="47"/>
                        </a:cubicBezTo>
                        <a:cubicBezTo>
                          <a:pt x="213" y="51"/>
                          <a:pt x="213" y="51"/>
                          <a:pt x="213" y="51"/>
                        </a:cubicBezTo>
                        <a:cubicBezTo>
                          <a:pt x="212" y="52"/>
                          <a:pt x="210" y="53"/>
                          <a:pt x="209" y="54"/>
                        </a:cubicBezTo>
                        <a:close/>
                        <a:moveTo>
                          <a:pt x="583" y="51"/>
                        </a:moveTo>
                        <a:cubicBezTo>
                          <a:pt x="581" y="50"/>
                          <a:pt x="580" y="49"/>
                          <a:pt x="579" y="48"/>
                        </a:cubicBezTo>
                        <a:cubicBezTo>
                          <a:pt x="581" y="44"/>
                          <a:pt x="581" y="44"/>
                          <a:pt x="581" y="44"/>
                        </a:cubicBezTo>
                        <a:cubicBezTo>
                          <a:pt x="582" y="45"/>
                          <a:pt x="584" y="46"/>
                          <a:pt x="585" y="46"/>
                        </a:cubicBezTo>
                        <a:lnTo>
                          <a:pt x="583" y="51"/>
                        </a:lnTo>
                        <a:close/>
                        <a:moveTo>
                          <a:pt x="217" y="49"/>
                        </a:moveTo>
                        <a:cubicBezTo>
                          <a:pt x="215" y="45"/>
                          <a:pt x="215" y="45"/>
                          <a:pt x="215" y="45"/>
                        </a:cubicBezTo>
                        <a:cubicBezTo>
                          <a:pt x="216" y="44"/>
                          <a:pt x="218" y="44"/>
                          <a:pt x="219" y="43"/>
                        </a:cubicBezTo>
                        <a:cubicBezTo>
                          <a:pt x="221" y="47"/>
                          <a:pt x="221" y="47"/>
                          <a:pt x="221" y="47"/>
                        </a:cubicBezTo>
                        <a:cubicBezTo>
                          <a:pt x="220" y="48"/>
                          <a:pt x="219" y="49"/>
                          <a:pt x="217" y="49"/>
                        </a:cubicBezTo>
                        <a:close/>
                        <a:moveTo>
                          <a:pt x="574" y="46"/>
                        </a:moveTo>
                        <a:cubicBezTo>
                          <a:pt x="573" y="46"/>
                          <a:pt x="572" y="45"/>
                          <a:pt x="570" y="44"/>
                        </a:cubicBezTo>
                        <a:cubicBezTo>
                          <a:pt x="572" y="40"/>
                          <a:pt x="572" y="40"/>
                          <a:pt x="572" y="40"/>
                        </a:cubicBezTo>
                        <a:cubicBezTo>
                          <a:pt x="574" y="41"/>
                          <a:pt x="575" y="41"/>
                          <a:pt x="577" y="42"/>
                        </a:cubicBezTo>
                        <a:lnTo>
                          <a:pt x="574" y="46"/>
                        </a:lnTo>
                        <a:close/>
                        <a:moveTo>
                          <a:pt x="226" y="45"/>
                        </a:moveTo>
                        <a:cubicBezTo>
                          <a:pt x="223" y="41"/>
                          <a:pt x="223" y="41"/>
                          <a:pt x="223" y="41"/>
                        </a:cubicBezTo>
                        <a:cubicBezTo>
                          <a:pt x="225" y="40"/>
                          <a:pt x="226" y="39"/>
                          <a:pt x="228" y="39"/>
                        </a:cubicBezTo>
                        <a:cubicBezTo>
                          <a:pt x="230" y="43"/>
                          <a:pt x="230" y="43"/>
                          <a:pt x="230" y="43"/>
                        </a:cubicBezTo>
                        <a:cubicBezTo>
                          <a:pt x="228" y="44"/>
                          <a:pt x="227" y="44"/>
                          <a:pt x="226" y="45"/>
                        </a:cubicBezTo>
                        <a:close/>
                        <a:moveTo>
                          <a:pt x="566" y="42"/>
                        </a:moveTo>
                        <a:cubicBezTo>
                          <a:pt x="565" y="42"/>
                          <a:pt x="563" y="41"/>
                          <a:pt x="562" y="40"/>
                        </a:cubicBezTo>
                        <a:cubicBezTo>
                          <a:pt x="564" y="36"/>
                          <a:pt x="564" y="36"/>
                          <a:pt x="564" y="36"/>
                        </a:cubicBezTo>
                        <a:cubicBezTo>
                          <a:pt x="565" y="37"/>
                          <a:pt x="567" y="37"/>
                          <a:pt x="568" y="38"/>
                        </a:cubicBezTo>
                        <a:lnTo>
                          <a:pt x="566" y="42"/>
                        </a:lnTo>
                        <a:close/>
                        <a:moveTo>
                          <a:pt x="234" y="41"/>
                        </a:moveTo>
                        <a:cubicBezTo>
                          <a:pt x="232" y="37"/>
                          <a:pt x="232" y="37"/>
                          <a:pt x="232" y="37"/>
                        </a:cubicBezTo>
                        <a:cubicBezTo>
                          <a:pt x="233" y="36"/>
                          <a:pt x="235" y="35"/>
                          <a:pt x="236" y="35"/>
                        </a:cubicBezTo>
                        <a:cubicBezTo>
                          <a:pt x="238" y="39"/>
                          <a:pt x="238" y="39"/>
                          <a:pt x="238" y="39"/>
                        </a:cubicBezTo>
                        <a:cubicBezTo>
                          <a:pt x="237" y="40"/>
                          <a:pt x="235" y="40"/>
                          <a:pt x="234" y="41"/>
                        </a:cubicBezTo>
                        <a:close/>
                        <a:moveTo>
                          <a:pt x="557" y="38"/>
                        </a:moveTo>
                        <a:cubicBezTo>
                          <a:pt x="556" y="38"/>
                          <a:pt x="555" y="37"/>
                          <a:pt x="553" y="36"/>
                        </a:cubicBezTo>
                        <a:cubicBezTo>
                          <a:pt x="555" y="32"/>
                          <a:pt x="555" y="32"/>
                          <a:pt x="555" y="32"/>
                        </a:cubicBezTo>
                        <a:cubicBezTo>
                          <a:pt x="556" y="33"/>
                          <a:pt x="558" y="33"/>
                          <a:pt x="559" y="34"/>
                        </a:cubicBezTo>
                        <a:lnTo>
                          <a:pt x="557" y="38"/>
                        </a:lnTo>
                        <a:close/>
                        <a:moveTo>
                          <a:pt x="243" y="37"/>
                        </a:moveTo>
                        <a:cubicBezTo>
                          <a:pt x="241" y="33"/>
                          <a:pt x="241" y="33"/>
                          <a:pt x="241" y="33"/>
                        </a:cubicBezTo>
                        <a:cubicBezTo>
                          <a:pt x="242" y="32"/>
                          <a:pt x="244" y="32"/>
                          <a:pt x="245" y="31"/>
                        </a:cubicBezTo>
                        <a:cubicBezTo>
                          <a:pt x="247" y="35"/>
                          <a:pt x="247" y="35"/>
                          <a:pt x="247" y="35"/>
                        </a:cubicBezTo>
                        <a:cubicBezTo>
                          <a:pt x="245" y="36"/>
                          <a:pt x="244" y="37"/>
                          <a:pt x="243" y="37"/>
                        </a:cubicBezTo>
                        <a:close/>
                        <a:moveTo>
                          <a:pt x="549" y="35"/>
                        </a:moveTo>
                        <a:cubicBezTo>
                          <a:pt x="547" y="34"/>
                          <a:pt x="546" y="33"/>
                          <a:pt x="544" y="33"/>
                        </a:cubicBezTo>
                        <a:cubicBezTo>
                          <a:pt x="546" y="28"/>
                          <a:pt x="546" y="28"/>
                          <a:pt x="546" y="28"/>
                        </a:cubicBezTo>
                        <a:cubicBezTo>
                          <a:pt x="548" y="29"/>
                          <a:pt x="549" y="30"/>
                          <a:pt x="551" y="30"/>
                        </a:cubicBezTo>
                        <a:lnTo>
                          <a:pt x="549" y="35"/>
                        </a:lnTo>
                        <a:close/>
                        <a:moveTo>
                          <a:pt x="251" y="34"/>
                        </a:moveTo>
                        <a:cubicBezTo>
                          <a:pt x="249" y="29"/>
                          <a:pt x="249" y="29"/>
                          <a:pt x="249" y="29"/>
                        </a:cubicBezTo>
                        <a:cubicBezTo>
                          <a:pt x="251" y="29"/>
                          <a:pt x="252" y="28"/>
                          <a:pt x="254" y="28"/>
                        </a:cubicBezTo>
                        <a:cubicBezTo>
                          <a:pt x="256" y="32"/>
                          <a:pt x="256" y="32"/>
                          <a:pt x="256" y="32"/>
                        </a:cubicBezTo>
                        <a:cubicBezTo>
                          <a:pt x="254" y="32"/>
                          <a:pt x="253" y="33"/>
                          <a:pt x="251" y="34"/>
                        </a:cubicBezTo>
                        <a:close/>
                        <a:moveTo>
                          <a:pt x="540" y="31"/>
                        </a:moveTo>
                        <a:cubicBezTo>
                          <a:pt x="539" y="31"/>
                          <a:pt x="537" y="30"/>
                          <a:pt x="536" y="29"/>
                        </a:cubicBezTo>
                        <a:cubicBezTo>
                          <a:pt x="537" y="25"/>
                          <a:pt x="537" y="25"/>
                          <a:pt x="537" y="25"/>
                        </a:cubicBezTo>
                        <a:cubicBezTo>
                          <a:pt x="539" y="26"/>
                          <a:pt x="540" y="26"/>
                          <a:pt x="542" y="27"/>
                        </a:cubicBezTo>
                        <a:lnTo>
                          <a:pt x="540" y="31"/>
                        </a:lnTo>
                        <a:close/>
                        <a:moveTo>
                          <a:pt x="260" y="30"/>
                        </a:moveTo>
                        <a:cubicBezTo>
                          <a:pt x="258" y="26"/>
                          <a:pt x="258" y="26"/>
                          <a:pt x="258" y="26"/>
                        </a:cubicBezTo>
                        <a:cubicBezTo>
                          <a:pt x="260" y="25"/>
                          <a:pt x="261" y="25"/>
                          <a:pt x="263" y="24"/>
                        </a:cubicBezTo>
                        <a:cubicBezTo>
                          <a:pt x="264" y="29"/>
                          <a:pt x="264" y="29"/>
                          <a:pt x="264" y="29"/>
                        </a:cubicBezTo>
                        <a:cubicBezTo>
                          <a:pt x="263" y="29"/>
                          <a:pt x="261" y="30"/>
                          <a:pt x="260" y="30"/>
                        </a:cubicBezTo>
                        <a:close/>
                        <a:moveTo>
                          <a:pt x="531" y="28"/>
                        </a:moveTo>
                        <a:cubicBezTo>
                          <a:pt x="530" y="27"/>
                          <a:pt x="528" y="27"/>
                          <a:pt x="527" y="26"/>
                        </a:cubicBezTo>
                        <a:cubicBezTo>
                          <a:pt x="528" y="22"/>
                          <a:pt x="528" y="22"/>
                          <a:pt x="528" y="22"/>
                        </a:cubicBezTo>
                        <a:cubicBezTo>
                          <a:pt x="530" y="22"/>
                          <a:pt x="531" y="23"/>
                          <a:pt x="533" y="23"/>
                        </a:cubicBezTo>
                        <a:lnTo>
                          <a:pt x="531" y="28"/>
                        </a:lnTo>
                        <a:close/>
                        <a:moveTo>
                          <a:pt x="269" y="27"/>
                        </a:moveTo>
                        <a:cubicBezTo>
                          <a:pt x="267" y="23"/>
                          <a:pt x="267" y="23"/>
                          <a:pt x="267" y="23"/>
                        </a:cubicBezTo>
                        <a:cubicBezTo>
                          <a:pt x="269" y="22"/>
                          <a:pt x="270" y="22"/>
                          <a:pt x="272" y="21"/>
                        </a:cubicBezTo>
                        <a:cubicBezTo>
                          <a:pt x="273" y="26"/>
                          <a:pt x="273" y="26"/>
                          <a:pt x="273" y="26"/>
                        </a:cubicBezTo>
                        <a:cubicBezTo>
                          <a:pt x="272" y="26"/>
                          <a:pt x="270" y="27"/>
                          <a:pt x="269" y="27"/>
                        </a:cubicBezTo>
                        <a:close/>
                        <a:moveTo>
                          <a:pt x="522" y="25"/>
                        </a:moveTo>
                        <a:cubicBezTo>
                          <a:pt x="521" y="24"/>
                          <a:pt x="519" y="24"/>
                          <a:pt x="518" y="23"/>
                        </a:cubicBezTo>
                        <a:cubicBezTo>
                          <a:pt x="519" y="19"/>
                          <a:pt x="519" y="19"/>
                          <a:pt x="519" y="19"/>
                        </a:cubicBezTo>
                        <a:cubicBezTo>
                          <a:pt x="521" y="19"/>
                          <a:pt x="522" y="20"/>
                          <a:pt x="524" y="20"/>
                        </a:cubicBezTo>
                        <a:lnTo>
                          <a:pt x="522" y="25"/>
                        </a:lnTo>
                        <a:close/>
                        <a:moveTo>
                          <a:pt x="278" y="24"/>
                        </a:moveTo>
                        <a:cubicBezTo>
                          <a:pt x="276" y="20"/>
                          <a:pt x="276" y="20"/>
                          <a:pt x="276" y="20"/>
                        </a:cubicBezTo>
                        <a:cubicBezTo>
                          <a:pt x="278" y="19"/>
                          <a:pt x="279" y="19"/>
                          <a:pt x="281" y="18"/>
                        </a:cubicBezTo>
                        <a:cubicBezTo>
                          <a:pt x="282" y="23"/>
                          <a:pt x="282" y="23"/>
                          <a:pt x="282" y="23"/>
                        </a:cubicBezTo>
                        <a:cubicBezTo>
                          <a:pt x="281" y="23"/>
                          <a:pt x="279" y="24"/>
                          <a:pt x="278" y="24"/>
                        </a:cubicBezTo>
                        <a:close/>
                        <a:moveTo>
                          <a:pt x="513" y="22"/>
                        </a:moveTo>
                        <a:cubicBezTo>
                          <a:pt x="512" y="22"/>
                          <a:pt x="510" y="21"/>
                          <a:pt x="509" y="21"/>
                        </a:cubicBezTo>
                        <a:cubicBezTo>
                          <a:pt x="510" y="16"/>
                          <a:pt x="510" y="16"/>
                          <a:pt x="510" y="16"/>
                        </a:cubicBezTo>
                        <a:cubicBezTo>
                          <a:pt x="512" y="17"/>
                          <a:pt x="513" y="17"/>
                          <a:pt x="515" y="17"/>
                        </a:cubicBezTo>
                        <a:lnTo>
                          <a:pt x="513" y="22"/>
                        </a:lnTo>
                        <a:close/>
                        <a:moveTo>
                          <a:pt x="287" y="21"/>
                        </a:moveTo>
                        <a:cubicBezTo>
                          <a:pt x="285" y="17"/>
                          <a:pt x="285" y="17"/>
                          <a:pt x="285" y="17"/>
                        </a:cubicBezTo>
                        <a:cubicBezTo>
                          <a:pt x="287" y="16"/>
                          <a:pt x="288" y="16"/>
                          <a:pt x="290" y="15"/>
                        </a:cubicBezTo>
                        <a:cubicBezTo>
                          <a:pt x="291" y="20"/>
                          <a:pt x="291" y="20"/>
                          <a:pt x="291" y="20"/>
                        </a:cubicBezTo>
                        <a:cubicBezTo>
                          <a:pt x="290" y="20"/>
                          <a:pt x="288" y="21"/>
                          <a:pt x="287" y="21"/>
                        </a:cubicBezTo>
                        <a:close/>
                        <a:moveTo>
                          <a:pt x="504" y="19"/>
                        </a:moveTo>
                        <a:cubicBezTo>
                          <a:pt x="503" y="19"/>
                          <a:pt x="501" y="19"/>
                          <a:pt x="500" y="18"/>
                        </a:cubicBezTo>
                        <a:cubicBezTo>
                          <a:pt x="501" y="14"/>
                          <a:pt x="501" y="14"/>
                          <a:pt x="501" y="14"/>
                        </a:cubicBezTo>
                        <a:cubicBezTo>
                          <a:pt x="502" y="14"/>
                          <a:pt x="504" y="14"/>
                          <a:pt x="506" y="15"/>
                        </a:cubicBezTo>
                        <a:lnTo>
                          <a:pt x="504" y="19"/>
                        </a:lnTo>
                        <a:close/>
                        <a:moveTo>
                          <a:pt x="296" y="19"/>
                        </a:moveTo>
                        <a:cubicBezTo>
                          <a:pt x="294" y="14"/>
                          <a:pt x="294" y="14"/>
                          <a:pt x="294" y="14"/>
                        </a:cubicBezTo>
                        <a:cubicBezTo>
                          <a:pt x="296" y="14"/>
                          <a:pt x="297" y="13"/>
                          <a:pt x="299" y="13"/>
                        </a:cubicBezTo>
                        <a:cubicBezTo>
                          <a:pt x="300" y="18"/>
                          <a:pt x="300" y="18"/>
                          <a:pt x="300" y="18"/>
                        </a:cubicBezTo>
                        <a:cubicBezTo>
                          <a:pt x="299" y="18"/>
                          <a:pt x="297" y="18"/>
                          <a:pt x="296" y="19"/>
                        </a:cubicBezTo>
                        <a:close/>
                        <a:moveTo>
                          <a:pt x="495" y="17"/>
                        </a:moveTo>
                        <a:cubicBezTo>
                          <a:pt x="494" y="17"/>
                          <a:pt x="492" y="16"/>
                          <a:pt x="491" y="16"/>
                        </a:cubicBezTo>
                        <a:cubicBezTo>
                          <a:pt x="492" y="11"/>
                          <a:pt x="492" y="11"/>
                          <a:pt x="492" y="11"/>
                        </a:cubicBezTo>
                        <a:cubicBezTo>
                          <a:pt x="493" y="12"/>
                          <a:pt x="495" y="12"/>
                          <a:pt x="496" y="12"/>
                        </a:cubicBezTo>
                        <a:lnTo>
                          <a:pt x="495" y="17"/>
                        </a:lnTo>
                        <a:close/>
                        <a:moveTo>
                          <a:pt x="305" y="16"/>
                        </a:moveTo>
                        <a:cubicBezTo>
                          <a:pt x="304" y="12"/>
                          <a:pt x="304" y="12"/>
                          <a:pt x="304" y="12"/>
                        </a:cubicBezTo>
                        <a:cubicBezTo>
                          <a:pt x="305" y="11"/>
                          <a:pt x="307" y="11"/>
                          <a:pt x="308" y="11"/>
                        </a:cubicBezTo>
                        <a:cubicBezTo>
                          <a:pt x="309" y="15"/>
                          <a:pt x="309" y="15"/>
                          <a:pt x="309" y="15"/>
                        </a:cubicBezTo>
                        <a:cubicBezTo>
                          <a:pt x="308" y="16"/>
                          <a:pt x="306" y="16"/>
                          <a:pt x="305" y="16"/>
                        </a:cubicBezTo>
                        <a:close/>
                        <a:moveTo>
                          <a:pt x="486" y="15"/>
                        </a:moveTo>
                        <a:cubicBezTo>
                          <a:pt x="485" y="14"/>
                          <a:pt x="483" y="14"/>
                          <a:pt x="481" y="14"/>
                        </a:cubicBezTo>
                        <a:cubicBezTo>
                          <a:pt x="482" y="9"/>
                          <a:pt x="482" y="9"/>
                          <a:pt x="482" y="9"/>
                        </a:cubicBezTo>
                        <a:cubicBezTo>
                          <a:pt x="484" y="9"/>
                          <a:pt x="486" y="10"/>
                          <a:pt x="487" y="10"/>
                        </a:cubicBezTo>
                        <a:lnTo>
                          <a:pt x="486" y="15"/>
                        </a:lnTo>
                        <a:close/>
                        <a:moveTo>
                          <a:pt x="314" y="14"/>
                        </a:moveTo>
                        <a:cubicBezTo>
                          <a:pt x="313" y="10"/>
                          <a:pt x="313" y="10"/>
                          <a:pt x="313" y="10"/>
                        </a:cubicBezTo>
                        <a:cubicBezTo>
                          <a:pt x="314" y="9"/>
                          <a:pt x="316" y="9"/>
                          <a:pt x="317" y="9"/>
                        </a:cubicBezTo>
                        <a:cubicBezTo>
                          <a:pt x="318" y="13"/>
                          <a:pt x="318" y="13"/>
                          <a:pt x="318" y="13"/>
                        </a:cubicBezTo>
                        <a:cubicBezTo>
                          <a:pt x="317" y="14"/>
                          <a:pt x="315" y="14"/>
                          <a:pt x="314" y="14"/>
                        </a:cubicBezTo>
                        <a:close/>
                        <a:moveTo>
                          <a:pt x="477" y="13"/>
                        </a:moveTo>
                        <a:cubicBezTo>
                          <a:pt x="475" y="13"/>
                          <a:pt x="474" y="12"/>
                          <a:pt x="472" y="12"/>
                        </a:cubicBezTo>
                        <a:cubicBezTo>
                          <a:pt x="473" y="7"/>
                          <a:pt x="473" y="7"/>
                          <a:pt x="473" y="7"/>
                        </a:cubicBezTo>
                        <a:cubicBezTo>
                          <a:pt x="475" y="8"/>
                          <a:pt x="476" y="8"/>
                          <a:pt x="478" y="8"/>
                        </a:cubicBezTo>
                        <a:lnTo>
                          <a:pt x="477" y="13"/>
                        </a:lnTo>
                        <a:close/>
                        <a:moveTo>
                          <a:pt x="323" y="12"/>
                        </a:moveTo>
                        <a:cubicBezTo>
                          <a:pt x="322" y="8"/>
                          <a:pt x="322" y="8"/>
                          <a:pt x="322" y="8"/>
                        </a:cubicBezTo>
                        <a:cubicBezTo>
                          <a:pt x="324" y="7"/>
                          <a:pt x="325" y="7"/>
                          <a:pt x="327" y="7"/>
                        </a:cubicBezTo>
                        <a:cubicBezTo>
                          <a:pt x="328" y="11"/>
                          <a:pt x="328" y="11"/>
                          <a:pt x="328" y="11"/>
                        </a:cubicBezTo>
                        <a:cubicBezTo>
                          <a:pt x="326" y="12"/>
                          <a:pt x="325" y="12"/>
                          <a:pt x="323" y="12"/>
                        </a:cubicBezTo>
                        <a:close/>
                        <a:moveTo>
                          <a:pt x="468" y="11"/>
                        </a:moveTo>
                        <a:cubicBezTo>
                          <a:pt x="466" y="11"/>
                          <a:pt x="465" y="11"/>
                          <a:pt x="463" y="10"/>
                        </a:cubicBezTo>
                        <a:cubicBezTo>
                          <a:pt x="464" y="6"/>
                          <a:pt x="464" y="6"/>
                          <a:pt x="464" y="6"/>
                        </a:cubicBezTo>
                        <a:cubicBezTo>
                          <a:pt x="465" y="6"/>
                          <a:pt x="467" y="6"/>
                          <a:pt x="468" y="6"/>
                        </a:cubicBezTo>
                        <a:lnTo>
                          <a:pt x="468" y="11"/>
                        </a:lnTo>
                        <a:close/>
                        <a:moveTo>
                          <a:pt x="332" y="11"/>
                        </a:moveTo>
                        <a:cubicBezTo>
                          <a:pt x="331" y="6"/>
                          <a:pt x="331" y="6"/>
                          <a:pt x="331" y="6"/>
                        </a:cubicBezTo>
                        <a:cubicBezTo>
                          <a:pt x="333" y="6"/>
                          <a:pt x="335" y="6"/>
                          <a:pt x="336" y="5"/>
                        </a:cubicBezTo>
                        <a:cubicBezTo>
                          <a:pt x="337" y="10"/>
                          <a:pt x="337" y="10"/>
                          <a:pt x="337" y="10"/>
                        </a:cubicBezTo>
                        <a:cubicBezTo>
                          <a:pt x="335" y="10"/>
                          <a:pt x="334" y="10"/>
                          <a:pt x="332" y="11"/>
                        </a:cubicBezTo>
                        <a:close/>
                        <a:moveTo>
                          <a:pt x="458" y="10"/>
                        </a:moveTo>
                        <a:cubicBezTo>
                          <a:pt x="457" y="9"/>
                          <a:pt x="455" y="9"/>
                          <a:pt x="454" y="9"/>
                        </a:cubicBezTo>
                        <a:cubicBezTo>
                          <a:pt x="454" y="4"/>
                          <a:pt x="454" y="4"/>
                          <a:pt x="454" y="4"/>
                        </a:cubicBezTo>
                        <a:cubicBezTo>
                          <a:pt x="456" y="4"/>
                          <a:pt x="458" y="5"/>
                          <a:pt x="459" y="5"/>
                        </a:cubicBezTo>
                        <a:lnTo>
                          <a:pt x="458" y="10"/>
                        </a:lnTo>
                        <a:close/>
                        <a:moveTo>
                          <a:pt x="342" y="9"/>
                        </a:moveTo>
                        <a:cubicBezTo>
                          <a:pt x="341" y="5"/>
                          <a:pt x="341" y="5"/>
                          <a:pt x="341" y="5"/>
                        </a:cubicBezTo>
                        <a:cubicBezTo>
                          <a:pt x="342" y="4"/>
                          <a:pt x="344" y="4"/>
                          <a:pt x="346" y="4"/>
                        </a:cubicBezTo>
                        <a:cubicBezTo>
                          <a:pt x="346" y="9"/>
                          <a:pt x="346" y="9"/>
                          <a:pt x="346" y="9"/>
                        </a:cubicBezTo>
                        <a:cubicBezTo>
                          <a:pt x="345" y="9"/>
                          <a:pt x="343" y="9"/>
                          <a:pt x="342" y="9"/>
                        </a:cubicBezTo>
                        <a:close/>
                        <a:moveTo>
                          <a:pt x="449" y="8"/>
                        </a:moveTo>
                        <a:cubicBezTo>
                          <a:pt x="448" y="8"/>
                          <a:pt x="446" y="8"/>
                          <a:pt x="444" y="8"/>
                        </a:cubicBezTo>
                        <a:cubicBezTo>
                          <a:pt x="445" y="3"/>
                          <a:pt x="445" y="3"/>
                          <a:pt x="445" y="3"/>
                        </a:cubicBezTo>
                        <a:cubicBezTo>
                          <a:pt x="447" y="3"/>
                          <a:pt x="448" y="3"/>
                          <a:pt x="450" y="4"/>
                        </a:cubicBezTo>
                        <a:lnTo>
                          <a:pt x="449" y="8"/>
                        </a:lnTo>
                        <a:close/>
                        <a:moveTo>
                          <a:pt x="351" y="8"/>
                        </a:moveTo>
                        <a:cubicBezTo>
                          <a:pt x="350" y="3"/>
                          <a:pt x="350" y="3"/>
                          <a:pt x="350" y="3"/>
                        </a:cubicBezTo>
                        <a:cubicBezTo>
                          <a:pt x="352" y="3"/>
                          <a:pt x="353" y="3"/>
                          <a:pt x="355" y="3"/>
                        </a:cubicBezTo>
                        <a:cubicBezTo>
                          <a:pt x="355" y="7"/>
                          <a:pt x="355" y="7"/>
                          <a:pt x="355" y="7"/>
                        </a:cubicBezTo>
                        <a:cubicBezTo>
                          <a:pt x="354" y="8"/>
                          <a:pt x="352" y="8"/>
                          <a:pt x="351" y="8"/>
                        </a:cubicBezTo>
                        <a:close/>
                        <a:moveTo>
                          <a:pt x="440" y="7"/>
                        </a:moveTo>
                        <a:cubicBezTo>
                          <a:pt x="438" y="7"/>
                          <a:pt x="437" y="7"/>
                          <a:pt x="435" y="7"/>
                        </a:cubicBezTo>
                        <a:cubicBezTo>
                          <a:pt x="436" y="2"/>
                          <a:pt x="436" y="2"/>
                          <a:pt x="436" y="2"/>
                        </a:cubicBezTo>
                        <a:cubicBezTo>
                          <a:pt x="437" y="2"/>
                          <a:pt x="439" y="2"/>
                          <a:pt x="440" y="3"/>
                        </a:cubicBezTo>
                        <a:lnTo>
                          <a:pt x="440" y="7"/>
                        </a:lnTo>
                        <a:close/>
                        <a:moveTo>
                          <a:pt x="360" y="7"/>
                        </a:moveTo>
                        <a:cubicBezTo>
                          <a:pt x="360" y="2"/>
                          <a:pt x="360" y="2"/>
                          <a:pt x="360" y="2"/>
                        </a:cubicBezTo>
                        <a:cubicBezTo>
                          <a:pt x="361" y="2"/>
                          <a:pt x="363" y="2"/>
                          <a:pt x="364" y="2"/>
                        </a:cubicBezTo>
                        <a:cubicBezTo>
                          <a:pt x="365" y="7"/>
                          <a:pt x="365" y="7"/>
                          <a:pt x="365" y="7"/>
                        </a:cubicBezTo>
                        <a:cubicBezTo>
                          <a:pt x="363" y="7"/>
                          <a:pt x="362" y="7"/>
                          <a:pt x="360" y="7"/>
                        </a:cubicBezTo>
                        <a:close/>
                        <a:moveTo>
                          <a:pt x="430" y="6"/>
                        </a:moveTo>
                        <a:cubicBezTo>
                          <a:pt x="429" y="6"/>
                          <a:pt x="427" y="6"/>
                          <a:pt x="426" y="6"/>
                        </a:cubicBezTo>
                        <a:cubicBezTo>
                          <a:pt x="426" y="1"/>
                          <a:pt x="426" y="1"/>
                          <a:pt x="426" y="1"/>
                        </a:cubicBezTo>
                        <a:cubicBezTo>
                          <a:pt x="428" y="1"/>
                          <a:pt x="429" y="2"/>
                          <a:pt x="431" y="2"/>
                        </a:cubicBezTo>
                        <a:lnTo>
                          <a:pt x="430" y="6"/>
                        </a:lnTo>
                        <a:close/>
                        <a:moveTo>
                          <a:pt x="370" y="6"/>
                        </a:moveTo>
                        <a:cubicBezTo>
                          <a:pt x="369" y="1"/>
                          <a:pt x="369" y="1"/>
                          <a:pt x="369" y="1"/>
                        </a:cubicBezTo>
                        <a:cubicBezTo>
                          <a:pt x="371" y="1"/>
                          <a:pt x="372" y="1"/>
                          <a:pt x="374" y="1"/>
                        </a:cubicBezTo>
                        <a:cubicBezTo>
                          <a:pt x="374" y="6"/>
                          <a:pt x="374" y="6"/>
                          <a:pt x="374" y="6"/>
                        </a:cubicBezTo>
                        <a:cubicBezTo>
                          <a:pt x="373" y="6"/>
                          <a:pt x="371" y="6"/>
                          <a:pt x="370" y="6"/>
                        </a:cubicBezTo>
                        <a:close/>
                        <a:moveTo>
                          <a:pt x="421" y="6"/>
                        </a:moveTo>
                        <a:cubicBezTo>
                          <a:pt x="420" y="6"/>
                          <a:pt x="418" y="6"/>
                          <a:pt x="416" y="5"/>
                        </a:cubicBezTo>
                        <a:cubicBezTo>
                          <a:pt x="417" y="1"/>
                          <a:pt x="417" y="1"/>
                          <a:pt x="417" y="1"/>
                        </a:cubicBezTo>
                        <a:cubicBezTo>
                          <a:pt x="418" y="1"/>
                          <a:pt x="420" y="1"/>
                          <a:pt x="421" y="1"/>
                        </a:cubicBezTo>
                        <a:lnTo>
                          <a:pt x="421" y="6"/>
                        </a:lnTo>
                        <a:close/>
                        <a:moveTo>
                          <a:pt x="379" y="6"/>
                        </a:moveTo>
                        <a:cubicBezTo>
                          <a:pt x="379" y="1"/>
                          <a:pt x="379" y="1"/>
                          <a:pt x="379" y="1"/>
                        </a:cubicBezTo>
                        <a:cubicBezTo>
                          <a:pt x="380" y="1"/>
                          <a:pt x="382" y="1"/>
                          <a:pt x="383" y="1"/>
                        </a:cubicBezTo>
                        <a:cubicBezTo>
                          <a:pt x="384" y="5"/>
                          <a:pt x="384" y="5"/>
                          <a:pt x="384" y="5"/>
                        </a:cubicBezTo>
                        <a:cubicBezTo>
                          <a:pt x="382" y="5"/>
                          <a:pt x="380" y="6"/>
                          <a:pt x="379" y="6"/>
                        </a:cubicBezTo>
                        <a:close/>
                        <a:moveTo>
                          <a:pt x="412" y="5"/>
                        </a:moveTo>
                        <a:cubicBezTo>
                          <a:pt x="410" y="5"/>
                          <a:pt x="409" y="5"/>
                          <a:pt x="407" y="5"/>
                        </a:cubicBezTo>
                        <a:cubicBezTo>
                          <a:pt x="407" y="0"/>
                          <a:pt x="407" y="0"/>
                          <a:pt x="407" y="0"/>
                        </a:cubicBezTo>
                        <a:cubicBezTo>
                          <a:pt x="409" y="0"/>
                          <a:pt x="410" y="1"/>
                          <a:pt x="412" y="1"/>
                        </a:cubicBezTo>
                        <a:lnTo>
                          <a:pt x="412" y="5"/>
                        </a:lnTo>
                        <a:close/>
                        <a:moveTo>
                          <a:pt x="388" y="5"/>
                        </a:moveTo>
                        <a:cubicBezTo>
                          <a:pt x="388" y="1"/>
                          <a:pt x="388" y="1"/>
                          <a:pt x="388" y="1"/>
                        </a:cubicBezTo>
                        <a:cubicBezTo>
                          <a:pt x="390" y="0"/>
                          <a:pt x="391" y="0"/>
                          <a:pt x="393" y="0"/>
                        </a:cubicBezTo>
                        <a:cubicBezTo>
                          <a:pt x="393" y="5"/>
                          <a:pt x="393" y="5"/>
                          <a:pt x="393" y="5"/>
                        </a:cubicBezTo>
                        <a:cubicBezTo>
                          <a:pt x="391" y="5"/>
                          <a:pt x="390" y="5"/>
                          <a:pt x="388" y="5"/>
                        </a:cubicBezTo>
                        <a:close/>
                        <a:moveTo>
                          <a:pt x="402" y="5"/>
                        </a:moveTo>
                        <a:cubicBezTo>
                          <a:pt x="399" y="5"/>
                          <a:pt x="399" y="5"/>
                          <a:pt x="399" y="5"/>
                        </a:cubicBezTo>
                        <a:cubicBezTo>
                          <a:pt x="398" y="5"/>
                          <a:pt x="398" y="5"/>
                          <a:pt x="398" y="5"/>
                        </a:cubicBezTo>
                        <a:cubicBezTo>
                          <a:pt x="398" y="0"/>
                          <a:pt x="398" y="0"/>
                          <a:pt x="398" y="0"/>
                        </a:cubicBezTo>
                        <a:cubicBezTo>
                          <a:pt x="399" y="0"/>
                          <a:pt x="399" y="0"/>
                          <a:pt x="399" y="0"/>
                        </a:cubicBezTo>
                        <a:cubicBezTo>
                          <a:pt x="402" y="0"/>
                          <a:pt x="402" y="0"/>
                          <a:pt x="402" y="0"/>
                        </a:cubicBezTo>
                        <a:lnTo>
                          <a:pt x="402" y="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4" name="Freeform 453"/>
                  <p:cNvSpPr>
                    <a:spLocks noEditPoints="1"/>
                  </p:cNvSpPr>
                  <p:nvPr/>
                </p:nvSpPr>
                <p:spPr bwMode="auto">
                  <a:xfrm>
                    <a:off x="6264276" y="2673351"/>
                    <a:ext cx="1466850" cy="1465263"/>
                  </a:xfrm>
                  <a:custGeom>
                    <a:avLst/>
                    <a:gdLst>
                      <a:gd name="T0" fmla="*/ 523 w 1046"/>
                      <a:gd name="T1" fmla="*/ 1045 h 1045"/>
                      <a:gd name="T2" fmla="*/ 0 w 1046"/>
                      <a:gd name="T3" fmla="*/ 523 h 1045"/>
                      <a:gd name="T4" fmla="*/ 523 w 1046"/>
                      <a:gd name="T5" fmla="*/ 0 h 1045"/>
                      <a:gd name="T6" fmla="*/ 1046 w 1046"/>
                      <a:gd name="T7" fmla="*/ 523 h 1045"/>
                      <a:gd name="T8" fmla="*/ 523 w 1046"/>
                      <a:gd name="T9" fmla="*/ 1045 h 1045"/>
                      <a:gd name="T10" fmla="*/ 523 w 1046"/>
                      <a:gd name="T11" fmla="*/ 4 h 1045"/>
                      <a:gd name="T12" fmla="*/ 5 w 1046"/>
                      <a:gd name="T13" fmla="*/ 523 h 1045"/>
                      <a:gd name="T14" fmla="*/ 523 w 1046"/>
                      <a:gd name="T15" fmla="*/ 1041 h 1045"/>
                      <a:gd name="T16" fmla="*/ 1041 w 1046"/>
                      <a:gd name="T17" fmla="*/ 523 h 1045"/>
                      <a:gd name="T18" fmla="*/ 523 w 1046"/>
                      <a:gd name="T19" fmla="*/ 4 h 10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46" h="1045">
                        <a:moveTo>
                          <a:pt x="523" y="1045"/>
                        </a:moveTo>
                        <a:cubicBezTo>
                          <a:pt x="234" y="1045"/>
                          <a:pt x="0" y="811"/>
                          <a:pt x="0" y="523"/>
                        </a:cubicBezTo>
                        <a:cubicBezTo>
                          <a:pt x="0" y="234"/>
                          <a:pt x="234" y="0"/>
                          <a:pt x="523" y="0"/>
                        </a:cubicBezTo>
                        <a:cubicBezTo>
                          <a:pt x="811" y="0"/>
                          <a:pt x="1046" y="234"/>
                          <a:pt x="1046" y="523"/>
                        </a:cubicBezTo>
                        <a:cubicBezTo>
                          <a:pt x="1046" y="811"/>
                          <a:pt x="811" y="1045"/>
                          <a:pt x="523" y="1045"/>
                        </a:cubicBezTo>
                        <a:close/>
                        <a:moveTo>
                          <a:pt x="523" y="4"/>
                        </a:moveTo>
                        <a:cubicBezTo>
                          <a:pt x="237" y="4"/>
                          <a:pt x="5" y="237"/>
                          <a:pt x="5" y="523"/>
                        </a:cubicBezTo>
                        <a:cubicBezTo>
                          <a:pt x="5" y="808"/>
                          <a:pt x="237" y="1041"/>
                          <a:pt x="523" y="1041"/>
                        </a:cubicBezTo>
                        <a:cubicBezTo>
                          <a:pt x="808" y="1041"/>
                          <a:pt x="1041" y="808"/>
                          <a:pt x="1041" y="523"/>
                        </a:cubicBezTo>
                        <a:cubicBezTo>
                          <a:pt x="1041" y="237"/>
                          <a:pt x="808" y="4"/>
                          <a:pt x="52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5" name="Freeform 454"/>
                  <p:cNvSpPr>
                    <a:spLocks noEditPoints="1"/>
                  </p:cNvSpPr>
                  <p:nvPr/>
                </p:nvSpPr>
                <p:spPr bwMode="auto">
                  <a:xfrm>
                    <a:off x="6362701" y="2771776"/>
                    <a:ext cx="1268413" cy="1268413"/>
                  </a:xfrm>
                  <a:custGeom>
                    <a:avLst/>
                    <a:gdLst>
                      <a:gd name="T0" fmla="*/ 475 w 905"/>
                      <a:gd name="T1" fmla="*/ 903 h 903"/>
                      <a:gd name="T2" fmla="*/ 427 w 905"/>
                      <a:gd name="T3" fmla="*/ 899 h 903"/>
                      <a:gd name="T4" fmla="*/ 533 w 905"/>
                      <a:gd name="T5" fmla="*/ 894 h 903"/>
                      <a:gd name="T6" fmla="*/ 368 w 905"/>
                      <a:gd name="T7" fmla="*/ 894 h 903"/>
                      <a:gd name="T8" fmla="*/ 577 w 905"/>
                      <a:gd name="T9" fmla="*/ 882 h 903"/>
                      <a:gd name="T10" fmla="*/ 323 w 905"/>
                      <a:gd name="T11" fmla="*/ 885 h 903"/>
                      <a:gd name="T12" fmla="*/ 627 w 905"/>
                      <a:gd name="T13" fmla="*/ 869 h 903"/>
                      <a:gd name="T14" fmla="*/ 627 w 905"/>
                      <a:gd name="T15" fmla="*/ 869 h 903"/>
                      <a:gd name="T16" fmla="*/ 277 w 905"/>
                      <a:gd name="T17" fmla="*/ 866 h 903"/>
                      <a:gd name="T18" fmla="*/ 679 w 905"/>
                      <a:gd name="T19" fmla="*/ 843 h 903"/>
                      <a:gd name="T20" fmla="*/ 225 w 905"/>
                      <a:gd name="T21" fmla="*/ 837 h 903"/>
                      <a:gd name="T22" fmla="*/ 720 w 905"/>
                      <a:gd name="T23" fmla="*/ 811 h 903"/>
                      <a:gd name="T24" fmla="*/ 179 w 905"/>
                      <a:gd name="T25" fmla="*/ 812 h 903"/>
                      <a:gd name="T26" fmla="*/ 756 w 905"/>
                      <a:gd name="T27" fmla="*/ 784 h 903"/>
                      <a:gd name="T28" fmla="*/ 144 w 905"/>
                      <a:gd name="T29" fmla="*/ 781 h 903"/>
                      <a:gd name="T30" fmla="*/ 144 w 905"/>
                      <a:gd name="T31" fmla="*/ 781 h 903"/>
                      <a:gd name="T32" fmla="*/ 796 w 905"/>
                      <a:gd name="T33" fmla="*/ 746 h 903"/>
                      <a:gd name="T34" fmla="*/ 110 w 905"/>
                      <a:gd name="T35" fmla="*/ 740 h 903"/>
                      <a:gd name="T36" fmla="*/ 830 w 905"/>
                      <a:gd name="T37" fmla="*/ 697 h 903"/>
                      <a:gd name="T38" fmla="*/ 73 w 905"/>
                      <a:gd name="T39" fmla="*/ 693 h 903"/>
                      <a:gd name="T40" fmla="*/ 851 w 905"/>
                      <a:gd name="T41" fmla="*/ 657 h 903"/>
                      <a:gd name="T42" fmla="*/ 49 w 905"/>
                      <a:gd name="T43" fmla="*/ 655 h 903"/>
                      <a:gd name="T44" fmla="*/ 874 w 905"/>
                      <a:gd name="T45" fmla="*/ 612 h 903"/>
                      <a:gd name="T46" fmla="*/ 874 w 905"/>
                      <a:gd name="T47" fmla="*/ 612 h 903"/>
                      <a:gd name="T48" fmla="*/ 31 w 905"/>
                      <a:gd name="T49" fmla="*/ 608 h 903"/>
                      <a:gd name="T50" fmla="*/ 893 w 905"/>
                      <a:gd name="T51" fmla="*/ 556 h 903"/>
                      <a:gd name="T52" fmla="*/ 16 w 905"/>
                      <a:gd name="T53" fmla="*/ 551 h 903"/>
                      <a:gd name="T54" fmla="*/ 900 w 905"/>
                      <a:gd name="T55" fmla="*/ 502 h 903"/>
                      <a:gd name="T56" fmla="*/ 5 w 905"/>
                      <a:gd name="T57" fmla="*/ 497 h 903"/>
                      <a:gd name="T58" fmla="*/ 901 w 905"/>
                      <a:gd name="T59" fmla="*/ 452 h 903"/>
                      <a:gd name="T60" fmla="*/ 3 w 905"/>
                      <a:gd name="T61" fmla="*/ 454 h 903"/>
                      <a:gd name="T62" fmla="*/ 5 w 905"/>
                      <a:gd name="T63" fmla="*/ 452 h 903"/>
                      <a:gd name="T64" fmla="*/ 903 w 905"/>
                      <a:gd name="T65" fmla="*/ 403 h 903"/>
                      <a:gd name="T66" fmla="*/ 6 w 905"/>
                      <a:gd name="T67" fmla="*/ 393 h 903"/>
                      <a:gd name="T68" fmla="*/ 890 w 905"/>
                      <a:gd name="T69" fmla="*/ 345 h 903"/>
                      <a:gd name="T70" fmla="*/ 13 w 905"/>
                      <a:gd name="T71" fmla="*/ 343 h 903"/>
                      <a:gd name="T72" fmla="*/ 873 w 905"/>
                      <a:gd name="T73" fmla="*/ 298 h 903"/>
                      <a:gd name="T74" fmla="*/ 29 w 905"/>
                      <a:gd name="T75" fmla="*/ 300 h 903"/>
                      <a:gd name="T76" fmla="*/ 857 w 905"/>
                      <a:gd name="T77" fmla="*/ 255 h 903"/>
                      <a:gd name="T78" fmla="*/ 857 w 905"/>
                      <a:gd name="T79" fmla="*/ 255 h 903"/>
                      <a:gd name="T80" fmla="*/ 52 w 905"/>
                      <a:gd name="T81" fmla="*/ 251 h 903"/>
                      <a:gd name="T82" fmla="*/ 833 w 905"/>
                      <a:gd name="T83" fmla="*/ 206 h 903"/>
                      <a:gd name="T84" fmla="*/ 80 w 905"/>
                      <a:gd name="T85" fmla="*/ 199 h 903"/>
                      <a:gd name="T86" fmla="*/ 796 w 905"/>
                      <a:gd name="T87" fmla="*/ 160 h 903"/>
                      <a:gd name="T88" fmla="*/ 106 w 905"/>
                      <a:gd name="T89" fmla="*/ 161 h 903"/>
                      <a:gd name="T90" fmla="*/ 763 w 905"/>
                      <a:gd name="T91" fmla="*/ 129 h 903"/>
                      <a:gd name="T92" fmla="*/ 143 w 905"/>
                      <a:gd name="T93" fmla="*/ 127 h 903"/>
                      <a:gd name="T94" fmla="*/ 143 w 905"/>
                      <a:gd name="T95" fmla="*/ 127 h 903"/>
                      <a:gd name="T96" fmla="*/ 727 w 905"/>
                      <a:gd name="T97" fmla="*/ 94 h 903"/>
                      <a:gd name="T98" fmla="*/ 189 w 905"/>
                      <a:gd name="T99" fmla="*/ 90 h 903"/>
                      <a:gd name="T100" fmla="*/ 678 w 905"/>
                      <a:gd name="T101" fmla="*/ 59 h 903"/>
                      <a:gd name="T102" fmla="*/ 230 w 905"/>
                      <a:gd name="T103" fmla="*/ 58 h 903"/>
                      <a:gd name="T104" fmla="*/ 629 w 905"/>
                      <a:gd name="T105" fmla="*/ 40 h 903"/>
                      <a:gd name="T106" fmla="*/ 272 w 905"/>
                      <a:gd name="T107" fmla="*/ 39 h 903"/>
                      <a:gd name="T108" fmla="*/ 586 w 905"/>
                      <a:gd name="T109" fmla="*/ 24 h 903"/>
                      <a:gd name="T110" fmla="*/ 586 w 905"/>
                      <a:gd name="T111" fmla="*/ 24 h 903"/>
                      <a:gd name="T112" fmla="*/ 324 w 905"/>
                      <a:gd name="T113" fmla="*/ 23 h 903"/>
                      <a:gd name="T114" fmla="*/ 535 w 905"/>
                      <a:gd name="T115" fmla="*/ 7 h 903"/>
                      <a:gd name="T116" fmla="*/ 381 w 905"/>
                      <a:gd name="T117" fmla="*/ 7 h 903"/>
                      <a:gd name="T118" fmla="*/ 478 w 905"/>
                      <a:gd name="T119" fmla="*/ 0 h 903"/>
                      <a:gd name="T120" fmla="*/ 430 w 905"/>
                      <a:gd name="T121" fmla="*/ 0 h 9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905" h="903">
                        <a:moveTo>
                          <a:pt x="474" y="903"/>
                        </a:moveTo>
                        <a:cubicBezTo>
                          <a:pt x="473" y="903"/>
                          <a:pt x="472" y="902"/>
                          <a:pt x="472" y="901"/>
                        </a:cubicBezTo>
                        <a:cubicBezTo>
                          <a:pt x="472" y="900"/>
                          <a:pt x="473" y="899"/>
                          <a:pt x="474" y="899"/>
                        </a:cubicBezTo>
                        <a:cubicBezTo>
                          <a:pt x="479" y="899"/>
                          <a:pt x="479" y="899"/>
                          <a:pt x="479" y="899"/>
                        </a:cubicBezTo>
                        <a:cubicBezTo>
                          <a:pt x="480" y="898"/>
                          <a:pt x="481" y="899"/>
                          <a:pt x="481" y="901"/>
                        </a:cubicBezTo>
                        <a:cubicBezTo>
                          <a:pt x="482" y="902"/>
                          <a:pt x="481" y="903"/>
                          <a:pt x="479" y="903"/>
                        </a:cubicBezTo>
                        <a:cubicBezTo>
                          <a:pt x="475" y="903"/>
                          <a:pt x="475" y="903"/>
                          <a:pt x="475" y="903"/>
                        </a:cubicBezTo>
                        <a:lnTo>
                          <a:pt x="474" y="903"/>
                        </a:lnTo>
                        <a:close/>
                        <a:moveTo>
                          <a:pt x="427" y="903"/>
                        </a:moveTo>
                        <a:cubicBezTo>
                          <a:pt x="427" y="903"/>
                          <a:pt x="427" y="903"/>
                          <a:pt x="427" y="903"/>
                        </a:cubicBezTo>
                        <a:cubicBezTo>
                          <a:pt x="425" y="903"/>
                          <a:pt x="424" y="903"/>
                          <a:pt x="422" y="903"/>
                        </a:cubicBezTo>
                        <a:cubicBezTo>
                          <a:pt x="421" y="903"/>
                          <a:pt x="420" y="902"/>
                          <a:pt x="420" y="900"/>
                        </a:cubicBezTo>
                        <a:cubicBezTo>
                          <a:pt x="420" y="899"/>
                          <a:pt x="421" y="898"/>
                          <a:pt x="422" y="898"/>
                        </a:cubicBezTo>
                        <a:cubicBezTo>
                          <a:pt x="424" y="898"/>
                          <a:pt x="425" y="899"/>
                          <a:pt x="427" y="899"/>
                        </a:cubicBezTo>
                        <a:cubicBezTo>
                          <a:pt x="428" y="899"/>
                          <a:pt x="429" y="900"/>
                          <a:pt x="429" y="901"/>
                        </a:cubicBezTo>
                        <a:cubicBezTo>
                          <a:pt x="429" y="902"/>
                          <a:pt x="428" y="903"/>
                          <a:pt x="427" y="903"/>
                        </a:cubicBezTo>
                        <a:close/>
                        <a:moveTo>
                          <a:pt x="526" y="898"/>
                        </a:moveTo>
                        <a:cubicBezTo>
                          <a:pt x="525" y="898"/>
                          <a:pt x="524" y="897"/>
                          <a:pt x="524" y="896"/>
                        </a:cubicBezTo>
                        <a:cubicBezTo>
                          <a:pt x="524" y="895"/>
                          <a:pt x="525" y="894"/>
                          <a:pt x="526" y="893"/>
                        </a:cubicBezTo>
                        <a:cubicBezTo>
                          <a:pt x="531" y="893"/>
                          <a:pt x="531" y="893"/>
                          <a:pt x="531" y="893"/>
                        </a:cubicBezTo>
                        <a:cubicBezTo>
                          <a:pt x="532" y="892"/>
                          <a:pt x="533" y="893"/>
                          <a:pt x="533" y="894"/>
                        </a:cubicBezTo>
                        <a:cubicBezTo>
                          <a:pt x="534" y="896"/>
                          <a:pt x="533" y="897"/>
                          <a:pt x="532" y="897"/>
                        </a:cubicBezTo>
                        <a:cubicBezTo>
                          <a:pt x="527" y="898"/>
                          <a:pt x="527" y="898"/>
                          <a:pt x="527" y="898"/>
                        </a:cubicBezTo>
                        <a:lnTo>
                          <a:pt x="526" y="898"/>
                        </a:lnTo>
                        <a:close/>
                        <a:moveTo>
                          <a:pt x="375" y="897"/>
                        </a:moveTo>
                        <a:cubicBezTo>
                          <a:pt x="374" y="897"/>
                          <a:pt x="374" y="897"/>
                          <a:pt x="374" y="897"/>
                        </a:cubicBezTo>
                        <a:cubicBezTo>
                          <a:pt x="373" y="897"/>
                          <a:pt x="371" y="897"/>
                          <a:pt x="370" y="896"/>
                        </a:cubicBezTo>
                        <a:cubicBezTo>
                          <a:pt x="368" y="896"/>
                          <a:pt x="368" y="895"/>
                          <a:pt x="368" y="894"/>
                        </a:cubicBezTo>
                        <a:cubicBezTo>
                          <a:pt x="368" y="892"/>
                          <a:pt x="369" y="892"/>
                          <a:pt x="371" y="892"/>
                        </a:cubicBezTo>
                        <a:cubicBezTo>
                          <a:pt x="372" y="892"/>
                          <a:pt x="374" y="892"/>
                          <a:pt x="375" y="893"/>
                        </a:cubicBezTo>
                        <a:cubicBezTo>
                          <a:pt x="376" y="893"/>
                          <a:pt x="377" y="894"/>
                          <a:pt x="377" y="895"/>
                        </a:cubicBezTo>
                        <a:cubicBezTo>
                          <a:pt x="377" y="896"/>
                          <a:pt x="376" y="897"/>
                          <a:pt x="375" y="897"/>
                        </a:cubicBezTo>
                        <a:close/>
                        <a:moveTo>
                          <a:pt x="577" y="886"/>
                        </a:moveTo>
                        <a:cubicBezTo>
                          <a:pt x="576" y="886"/>
                          <a:pt x="576" y="886"/>
                          <a:pt x="575" y="885"/>
                        </a:cubicBezTo>
                        <a:cubicBezTo>
                          <a:pt x="575" y="884"/>
                          <a:pt x="576" y="882"/>
                          <a:pt x="577" y="882"/>
                        </a:cubicBezTo>
                        <a:cubicBezTo>
                          <a:pt x="581" y="881"/>
                          <a:pt x="581" y="881"/>
                          <a:pt x="581" y="881"/>
                        </a:cubicBezTo>
                        <a:cubicBezTo>
                          <a:pt x="583" y="880"/>
                          <a:pt x="584" y="881"/>
                          <a:pt x="584" y="882"/>
                        </a:cubicBezTo>
                        <a:cubicBezTo>
                          <a:pt x="585" y="883"/>
                          <a:pt x="584" y="885"/>
                          <a:pt x="583" y="885"/>
                        </a:cubicBezTo>
                        <a:cubicBezTo>
                          <a:pt x="578" y="886"/>
                          <a:pt x="578" y="886"/>
                          <a:pt x="578" y="886"/>
                        </a:cubicBezTo>
                        <a:lnTo>
                          <a:pt x="577" y="886"/>
                        </a:lnTo>
                        <a:close/>
                        <a:moveTo>
                          <a:pt x="324" y="885"/>
                        </a:moveTo>
                        <a:cubicBezTo>
                          <a:pt x="323" y="885"/>
                          <a:pt x="323" y="885"/>
                          <a:pt x="323" y="885"/>
                        </a:cubicBezTo>
                        <a:cubicBezTo>
                          <a:pt x="322" y="885"/>
                          <a:pt x="320" y="884"/>
                          <a:pt x="319" y="884"/>
                        </a:cubicBezTo>
                        <a:cubicBezTo>
                          <a:pt x="317" y="883"/>
                          <a:pt x="317" y="882"/>
                          <a:pt x="317" y="881"/>
                        </a:cubicBezTo>
                        <a:cubicBezTo>
                          <a:pt x="318" y="880"/>
                          <a:pt x="319" y="879"/>
                          <a:pt x="320" y="879"/>
                        </a:cubicBezTo>
                        <a:cubicBezTo>
                          <a:pt x="322" y="880"/>
                          <a:pt x="323" y="880"/>
                          <a:pt x="325" y="881"/>
                        </a:cubicBezTo>
                        <a:cubicBezTo>
                          <a:pt x="326" y="881"/>
                          <a:pt x="326" y="882"/>
                          <a:pt x="326" y="884"/>
                        </a:cubicBezTo>
                        <a:cubicBezTo>
                          <a:pt x="326" y="885"/>
                          <a:pt x="325" y="885"/>
                          <a:pt x="324" y="885"/>
                        </a:cubicBezTo>
                        <a:close/>
                        <a:moveTo>
                          <a:pt x="627" y="869"/>
                        </a:moveTo>
                        <a:cubicBezTo>
                          <a:pt x="626" y="869"/>
                          <a:pt x="625" y="869"/>
                          <a:pt x="625" y="868"/>
                        </a:cubicBezTo>
                        <a:cubicBezTo>
                          <a:pt x="624" y="866"/>
                          <a:pt x="625" y="865"/>
                          <a:pt x="626" y="865"/>
                        </a:cubicBezTo>
                        <a:cubicBezTo>
                          <a:pt x="627" y="864"/>
                          <a:pt x="629" y="863"/>
                          <a:pt x="630" y="863"/>
                        </a:cubicBezTo>
                        <a:cubicBezTo>
                          <a:pt x="631" y="862"/>
                          <a:pt x="633" y="863"/>
                          <a:pt x="633" y="864"/>
                        </a:cubicBezTo>
                        <a:cubicBezTo>
                          <a:pt x="634" y="865"/>
                          <a:pt x="633" y="866"/>
                          <a:pt x="632" y="867"/>
                        </a:cubicBezTo>
                        <a:cubicBezTo>
                          <a:pt x="631" y="868"/>
                          <a:pt x="629" y="868"/>
                          <a:pt x="628" y="869"/>
                        </a:cubicBezTo>
                        <a:lnTo>
                          <a:pt x="627" y="869"/>
                        </a:lnTo>
                        <a:close/>
                        <a:moveTo>
                          <a:pt x="275" y="867"/>
                        </a:moveTo>
                        <a:cubicBezTo>
                          <a:pt x="274" y="867"/>
                          <a:pt x="274" y="867"/>
                          <a:pt x="274" y="867"/>
                        </a:cubicBezTo>
                        <a:cubicBezTo>
                          <a:pt x="272" y="867"/>
                          <a:pt x="271" y="866"/>
                          <a:pt x="269" y="865"/>
                        </a:cubicBezTo>
                        <a:cubicBezTo>
                          <a:pt x="268" y="865"/>
                          <a:pt x="268" y="863"/>
                          <a:pt x="268" y="862"/>
                        </a:cubicBezTo>
                        <a:cubicBezTo>
                          <a:pt x="269" y="861"/>
                          <a:pt x="270" y="861"/>
                          <a:pt x="271" y="861"/>
                        </a:cubicBezTo>
                        <a:cubicBezTo>
                          <a:pt x="273" y="862"/>
                          <a:pt x="274" y="862"/>
                          <a:pt x="276" y="863"/>
                        </a:cubicBezTo>
                        <a:cubicBezTo>
                          <a:pt x="277" y="863"/>
                          <a:pt x="277" y="865"/>
                          <a:pt x="277" y="866"/>
                        </a:cubicBezTo>
                        <a:cubicBezTo>
                          <a:pt x="276" y="867"/>
                          <a:pt x="276" y="867"/>
                          <a:pt x="275" y="867"/>
                        </a:cubicBezTo>
                        <a:close/>
                        <a:moveTo>
                          <a:pt x="674" y="846"/>
                        </a:moveTo>
                        <a:cubicBezTo>
                          <a:pt x="673" y="846"/>
                          <a:pt x="672" y="846"/>
                          <a:pt x="672" y="845"/>
                        </a:cubicBezTo>
                        <a:cubicBezTo>
                          <a:pt x="671" y="844"/>
                          <a:pt x="672" y="842"/>
                          <a:pt x="673" y="842"/>
                        </a:cubicBezTo>
                        <a:cubicBezTo>
                          <a:pt x="674" y="841"/>
                          <a:pt x="675" y="840"/>
                          <a:pt x="677" y="839"/>
                        </a:cubicBezTo>
                        <a:cubicBezTo>
                          <a:pt x="678" y="839"/>
                          <a:pt x="679" y="839"/>
                          <a:pt x="680" y="840"/>
                        </a:cubicBezTo>
                        <a:cubicBezTo>
                          <a:pt x="681" y="841"/>
                          <a:pt x="680" y="843"/>
                          <a:pt x="679" y="843"/>
                        </a:cubicBezTo>
                        <a:cubicBezTo>
                          <a:pt x="678" y="844"/>
                          <a:pt x="676" y="845"/>
                          <a:pt x="675" y="846"/>
                        </a:cubicBezTo>
                        <a:cubicBezTo>
                          <a:pt x="675" y="846"/>
                          <a:pt x="674" y="846"/>
                          <a:pt x="674" y="846"/>
                        </a:cubicBezTo>
                        <a:close/>
                        <a:moveTo>
                          <a:pt x="228" y="844"/>
                        </a:moveTo>
                        <a:cubicBezTo>
                          <a:pt x="228" y="844"/>
                          <a:pt x="227" y="844"/>
                          <a:pt x="227" y="844"/>
                        </a:cubicBezTo>
                        <a:cubicBezTo>
                          <a:pt x="225" y="843"/>
                          <a:pt x="224" y="842"/>
                          <a:pt x="223" y="841"/>
                        </a:cubicBezTo>
                        <a:cubicBezTo>
                          <a:pt x="222" y="840"/>
                          <a:pt x="221" y="839"/>
                          <a:pt x="222" y="838"/>
                        </a:cubicBezTo>
                        <a:cubicBezTo>
                          <a:pt x="222" y="837"/>
                          <a:pt x="224" y="837"/>
                          <a:pt x="225" y="837"/>
                        </a:cubicBezTo>
                        <a:cubicBezTo>
                          <a:pt x="226" y="838"/>
                          <a:pt x="228" y="839"/>
                          <a:pt x="229" y="840"/>
                        </a:cubicBezTo>
                        <a:cubicBezTo>
                          <a:pt x="230" y="840"/>
                          <a:pt x="231" y="842"/>
                          <a:pt x="230" y="843"/>
                        </a:cubicBezTo>
                        <a:cubicBezTo>
                          <a:pt x="229" y="843"/>
                          <a:pt x="229" y="844"/>
                          <a:pt x="228" y="844"/>
                        </a:cubicBezTo>
                        <a:close/>
                        <a:moveTo>
                          <a:pt x="718" y="818"/>
                        </a:moveTo>
                        <a:cubicBezTo>
                          <a:pt x="717" y="818"/>
                          <a:pt x="716" y="817"/>
                          <a:pt x="716" y="817"/>
                        </a:cubicBezTo>
                        <a:cubicBezTo>
                          <a:pt x="715" y="816"/>
                          <a:pt x="715" y="814"/>
                          <a:pt x="716" y="814"/>
                        </a:cubicBezTo>
                        <a:cubicBezTo>
                          <a:pt x="718" y="813"/>
                          <a:pt x="719" y="812"/>
                          <a:pt x="720" y="811"/>
                        </a:cubicBezTo>
                        <a:cubicBezTo>
                          <a:pt x="721" y="810"/>
                          <a:pt x="723" y="810"/>
                          <a:pt x="723" y="811"/>
                        </a:cubicBezTo>
                        <a:cubicBezTo>
                          <a:pt x="724" y="812"/>
                          <a:pt x="724" y="814"/>
                          <a:pt x="723" y="814"/>
                        </a:cubicBezTo>
                        <a:cubicBezTo>
                          <a:pt x="722" y="815"/>
                          <a:pt x="720" y="816"/>
                          <a:pt x="719" y="817"/>
                        </a:cubicBezTo>
                        <a:cubicBezTo>
                          <a:pt x="719" y="818"/>
                          <a:pt x="718" y="818"/>
                          <a:pt x="718" y="818"/>
                        </a:cubicBezTo>
                        <a:close/>
                        <a:moveTo>
                          <a:pt x="184" y="815"/>
                        </a:moveTo>
                        <a:cubicBezTo>
                          <a:pt x="184" y="815"/>
                          <a:pt x="183" y="815"/>
                          <a:pt x="183" y="815"/>
                        </a:cubicBezTo>
                        <a:cubicBezTo>
                          <a:pt x="182" y="814"/>
                          <a:pt x="180" y="813"/>
                          <a:pt x="179" y="812"/>
                        </a:cubicBezTo>
                        <a:cubicBezTo>
                          <a:pt x="178" y="811"/>
                          <a:pt x="178" y="810"/>
                          <a:pt x="179" y="809"/>
                        </a:cubicBezTo>
                        <a:cubicBezTo>
                          <a:pt x="179" y="808"/>
                          <a:pt x="181" y="807"/>
                          <a:pt x="182" y="808"/>
                        </a:cubicBezTo>
                        <a:cubicBezTo>
                          <a:pt x="183" y="809"/>
                          <a:pt x="184" y="810"/>
                          <a:pt x="186" y="811"/>
                        </a:cubicBezTo>
                        <a:cubicBezTo>
                          <a:pt x="187" y="812"/>
                          <a:pt x="187" y="813"/>
                          <a:pt x="186" y="814"/>
                        </a:cubicBezTo>
                        <a:cubicBezTo>
                          <a:pt x="186" y="815"/>
                          <a:pt x="185" y="815"/>
                          <a:pt x="184" y="815"/>
                        </a:cubicBezTo>
                        <a:close/>
                        <a:moveTo>
                          <a:pt x="758" y="784"/>
                        </a:moveTo>
                        <a:cubicBezTo>
                          <a:pt x="758" y="784"/>
                          <a:pt x="757" y="784"/>
                          <a:pt x="756" y="784"/>
                        </a:cubicBezTo>
                        <a:cubicBezTo>
                          <a:pt x="756" y="783"/>
                          <a:pt x="756" y="781"/>
                          <a:pt x="757" y="780"/>
                        </a:cubicBezTo>
                        <a:cubicBezTo>
                          <a:pt x="758" y="779"/>
                          <a:pt x="759" y="778"/>
                          <a:pt x="760" y="777"/>
                        </a:cubicBezTo>
                        <a:cubicBezTo>
                          <a:pt x="761" y="776"/>
                          <a:pt x="762" y="776"/>
                          <a:pt x="763" y="777"/>
                        </a:cubicBezTo>
                        <a:cubicBezTo>
                          <a:pt x="764" y="778"/>
                          <a:pt x="764" y="780"/>
                          <a:pt x="763" y="781"/>
                        </a:cubicBezTo>
                        <a:cubicBezTo>
                          <a:pt x="762" y="782"/>
                          <a:pt x="761" y="783"/>
                          <a:pt x="760" y="784"/>
                        </a:cubicBezTo>
                        <a:cubicBezTo>
                          <a:pt x="759" y="784"/>
                          <a:pt x="759" y="784"/>
                          <a:pt x="758" y="784"/>
                        </a:cubicBezTo>
                        <a:close/>
                        <a:moveTo>
                          <a:pt x="144" y="781"/>
                        </a:moveTo>
                        <a:cubicBezTo>
                          <a:pt x="144" y="781"/>
                          <a:pt x="143" y="781"/>
                          <a:pt x="143" y="781"/>
                        </a:cubicBezTo>
                        <a:cubicBezTo>
                          <a:pt x="141" y="780"/>
                          <a:pt x="140" y="779"/>
                          <a:pt x="139" y="778"/>
                        </a:cubicBezTo>
                        <a:cubicBezTo>
                          <a:pt x="138" y="777"/>
                          <a:pt x="138" y="775"/>
                          <a:pt x="139" y="774"/>
                        </a:cubicBezTo>
                        <a:cubicBezTo>
                          <a:pt x="140" y="773"/>
                          <a:pt x="141" y="773"/>
                          <a:pt x="142" y="774"/>
                        </a:cubicBezTo>
                        <a:cubicBezTo>
                          <a:pt x="143" y="775"/>
                          <a:pt x="145" y="776"/>
                          <a:pt x="146" y="777"/>
                        </a:cubicBezTo>
                        <a:cubicBezTo>
                          <a:pt x="147" y="778"/>
                          <a:pt x="147" y="780"/>
                          <a:pt x="146" y="781"/>
                        </a:cubicBezTo>
                        <a:cubicBezTo>
                          <a:pt x="145" y="781"/>
                          <a:pt x="145" y="781"/>
                          <a:pt x="144" y="781"/>
                        </a:cubicBezTo>
                        <a:close/>
                        <a:moveTo>
                          <a:pt x="795" y="747"/>
                        </a:moveTo>
                        <a:cubicBezTo>
                          <a:pt x="794" y="747"/>
                          <a:pt x="793" y="747"/>
                          <a:pt x="793" y="746"/>
                        </a:cubicBezTo>
                        <a:cubicBezTo>
                          <a:pt x="792" y="745"/>
                          <a:pt x="792" y="744"/>
                          <a:pt x="793" y="743"/>
                        </a:cubicBezTo>
                        <a:cubicBezTo>
                          <a:pt x="794" y="742"/>
                          <a:pt x="795" y="741"/>
                          <a:pt x="796" y="739"/>
                        </a:cubicBezTo>
                        <a:cubicBezTo>
                          <a:pt x="797" y="738"/>
                          <a:pt x="798" y="738"/>
                          <a:pt x="799" y="739"/>
                        </a:cubicBezTo>
                        <a:cubicBezTo>
                          <a:pt x="800" y="740"/>
                          <a:pt x="800" y="741"/>
                          <a:pt x="799" y="742"/>
                        </a:cubicBezTo>
                        <a:cubicBezTo>
                          <a:pt x="798" y="744"/>
                          <a:pt x="797" y="745"/>
                          <a:pt x="796" y="746"/>
                        </a:cubicBezTo>
                        <a:cubicBezTo>
                          <a:pt x="796" y="747"/>
                          <a:pt x="795" y="747"/>
                          <a:pt x="795" y="747"/>
                        </a:cubicBezTo>
                        <a:close/>
                        <a:moveTo>
                          <a:pt x="108" y="743"/>
                        </a:moveTo>
                        <a:cubicBezTo>
                          <a:pt x="107" y="743"/>
                          <a:pt x="107" y="743"/>
                          <a:pt x="106" y="743"/>
                        </a:cubicBezTo>
                        <a:cubicBezTo>
                          <a:pt x="105" y="741"/>
                          <a:pt x="104" y="740"/>
                          <a:pt x="103" y="739"/>
                        </a:cubicBezTo>
                        <a:cubicBezTo>
                          <a:pt x="103" y="738"/>
                          <a:pt x="103" y="736"/>
                          <a:pt x="104" y="736"/>
                        </a:cubicBezTo>
                        <a:cubicBezTo>
                          <a:pt x="105" y="735"/>
                          <a:pt x="106" y="735"/>
                          <a:pt x="107" y="736"/>
                        </a:cubicBezTo>
                        <a:cubicBezTo>
                          <a:pt x="108" y="737"/>
                          <a:pt x="109" y="738"/>
                          <a:pt x="110" y="740"/>
                        </a:cubicBezTo>
                        <a:cubicBezTo>
                          <a:pt x="111" y="741"/>
                          <a:pt x="111" y="742"/>
                          <a:pt x="110" y="743"/>
                        </a:cubicBezTo>
                        <a:cubicBezTo>
                          <a:pt x="109" y="743"/>
                          <a:pt x="109" y="743"/>
                          <a:pt x="108" y="743"/>
                        </a:cubicBezTo>
                        <a:close/>
                        <a:moveTo>
                          <a:pt x="826" y="705"/>
                        </a:moveTo>
                        <a:cubicBezTo>
                          <a:pt x="826" y="705"/>
                          <a:pt x="825" y="705"/>
                          <a:pt x="825" y="705"/>
                        </a:cubicBezTo>
                        <a:cubicBezTo>
                          <a:pt x="824" y="704"/>
                          <a:pt x="824" y="703"/>
                          <a:pt x="824" y="702"/>
                        </a:cubicBezTo>
                        <a:cubicBezTo>
                          <a:pt x="825" y="700"/>
                          <a:pt x="826" y="699"/>
                          <a:pt x="827" y="698"/>
                        </a:cubicBezTo>
                        <a:cubicBezTo>
                          <a:pt x="828" y="697"/>
                          <a:pt x="829" y="696"/>
                          <a:pt x="830" y="697"/>
                        </a:cubicBezTo>
                        <a:cubicBezTo>
                          <a:pt x="831" y="698"/>
                          <a:pt x="831" y="699"/>
                          <a:pt x="831" y="700"/>
                        </a:cubicBezTo>
                        <a:cubicBezTo>
                          <a:pt x="830" y="701"/>
                          <a:pt x="829" y="703"/>
                          <a:pt x="828" y="704"/>
                        </a:cubicBezTo>
                        <a:cubicBezTo>
                          <a:pt x="828" y="705"/>
                          <a:pt x="827" y="705"/>
                          <a:pt x="826" y="705"/>
                        </a:cubicBezTo>
                        <a:close/>
                        <a:moveTo>
                          <a:pt x="77" y="702"/>
                        </a:moveTo>
                        <a:cubicBezTo>
                          <a:pt x="76" y="702"/>
                          <a:pt x="75" y="701"/>
                          <a:pt x="75" y="700"/>
                        </a:cubicBezTo>
                        <a:cubicBezTo>
                          <a:pt x="74" y="699"/>
                          <a:pt x="73" y="698"/>
                          <a:pt x="72" y="696"/>
                        </a:cubicBezTo>
                        <a:cubicBezTo>
                          <a:pt x="72" y="695"/>
                          <a:pt x="72" y="694"/>
                          <a:pt x="73" y="693"/>
                        </a:cubicBezTo>
                        <a:cubicBezTo>
                          <a:pt x="74" y="693"/>
                          <a:pt x="75" y="693"/>
                          <a:pt x="76" y="694"/>
                        </a:cubicBezTo>
                        <a:cubicBezTo>
                          <a:pt x="77" y="695"/>
                          <a:pt x="78" y="697"/>
                          <a:pt x="79" y="698"/>
                        </a:cubicBezTo>
                        <a:cubicBezTo>
                          <a:pt x="79" y="699"/>
                          <a:pt x="79" y="700"/>
                          <a:pt x="78" y="701"/>
                        </a:cubicBezTo>
                        <a:cubicBezTo>
                          <a:pt x="78" y="701"/>
                          <a:pt x="77" y="702"/>
                          <a:pt x="77" y="702"/>
                        </a:cubicBezTo>
                        <a:close/>
                        <a:moveTo>
                          <a:pt x="853" y="660"/>
                        </a:moveTo>
                        <a:cubicBezTo>
                          <a:pt x="852" y="660"/>
                          <a:pt x="852" y="660"/>
                          <a:pt x="852" y="660"/>
                        </a:cubicBezTo>
                        <a:cubicBezTo>
                          <a:pt x="851" y="659"/>
                          <a:pt x="850" y="658"/>
                          <a:pt x="851" y="657"/>
                        </a:cubicBezTo>
                        <a:cubicBezTo>
                          <a:pt x="852" y="655"/>
                          <a:pt x="852" y="654"/>
                          <a:pt x="853" y="653"/>
                        </a:cubicBezTo>
                        <a:cubicBezTo>
                          <a:pt x="854" y="651"/>
                          <a:pt x="855" y="651"/>
                          <a:pt x="856" y="652"/>
                        </a:cubicBezTo>
                        <a:cubicBezTo>
                          <a:pt x="857" y="652"/>
                          <a:pt x="858" y="653"/>
                          <a:pt x="857" y="655"/>
                        </a:cubicBezTo>
                        <a:cubicBezTo>
                          <a:pt x="856" y="656"/>
                          <a:pt x="856" y="657"/>
                          <a:pt x="855" y="659"/>
                        </a:cubicBezTo>
                        <a:cubicBezTo>
                          <a:pt x="855" y="660"/>
                          <a:pt x="854" y="660"/>
                          <a:pt x="853" y="660"/>
                        </a:cubicBezTo>
                        <a:close/>
                        <a:moveTo>
                          <a:pt x="51" y="656"/>
                        </a:moveTo>
                        <a:cubicBezTo>
                          <a:pt x="50" y="656"/>
                          <a:pt x="49" y="656"/>
                          <a:pt x="49" y="655"/>
                        </a:cubicBezTo>
                        <a:cubicBezTo>
                          <a:pt x="48" y="654"/>
                          <a:pt x="47" y="652"/>
                          <a:pt x="46" y="651"/>
                        </a:cubicBezTo>
                        <a:cubicBezTo>
                          <a:pt x="46" y="650"/>
                          <a:pt x="46" y="648"/>
                          <a:pt x="47" y="648"/>
                        </a:cubicBezTo>
                        <a:cubicBezTo>
                          <a:pt x="49" y="647"/>
                          <a:pt x="50" y="648"/>
                          <a:pt x="51" y="649"/>
                        </a:cubicBezTo>
                        <a:cubicBezTo>
                          <a:pt x="51" y="650"/>
                          <a:pt x="52" y="652"/>
                          <a:pt x="53" y="653"/>
                        </a:cubicBezTo>
                        <a:cubicBezTo>
                          <a:pt x="53" y="654"/>
                          <a:pt x="53" y="655"/>
                          <a:pt x="52" y="656"/>
                        </a:cubicBezTo>
                        <a:lnTo>
                          <a:pt x="51" y="656"/>
                        </a:lnTo>
                        <a:close/>
                        <a:moveTo>
                          <a:pt x="874" y="612"/>
                        </a:moveTo>
                        <a:cubicBezTo>
                          <a:pt x="873" y="612"/>
                          <a:pt x="873" y="612"/>
                          <a:pt x="873" y="612"/>
                        </a:cubicBezTo>
                        <a:cubicBezTo>
                          <a:pt x="872" y="612"/>
                          <a:pt x="872" y="610"/>
                          <a:pt x="872" y="609"/>
                        </a:cubicBezTo>
                        <a:cubicBezTo>
                          <a:pt x="873" y="608"/>
                          <a:pt x="873" y="606"/>
                          <a:pt x="874" y="605"/>
                        </a:cubicBezTo>
                        <a:cubicBezTo>
                          <a:pt x="874" y="604"/>
                          <a:pt x="875" y="603"/>
                          <a:pt x="877" y="603"/>
                        </a:cubicBezTo>
                        <a:cubicBezTo>
                          <a:pt x="878" y="604"/>
                          <a:pt x="878" y="605"/>
                          <a:pt x="878" y="606"/>
                        </a:cubicBezTo>
                        <a:cubicBezTo>
                          <a:pt x="877" y="608"/>
                          <a:pt x="877" y="609"/>
                          <a:pt x="876" y="611"/>
                        </a:cubicBezTo>
                        <a:cubicBezTo>
                          <a:pt x="876" y="612"/>
                          <a:pt x="875" y="612"/>
                          <a:pt x="874" y="612"/>
                        </a:cubicBezTo>
                        <a:close/>
                        <a:moveTo>
                          <a:pt x="30" y="608"/>
                        </a:moveTo>
                        <a:cubicBezTo>
                          <a:pt x="29" y="608"/>
                          <a:pt x="28" y="608"/>
                          <a:pt x="28" y="607"/>
                        </a:cubicBezTo>
                        <a:cubicBezTo>
                          <a:pt x="27" y="605"/>
                          <a:pt x="27" y="604"/>
                          <a:pt x="26" y="602"/>
                        </a:cubicBezTo>
                        <a:cubicBezTo>
                          <a:pt x="26" y="601"/>
                          <a:pt x="26" y="600"/>
                          <a:pt x="27" y="599"/>
                        </a:cubicBezTo>
                        <a:cubicBezTo>
                          <a:pt x="29" y="599"/>
                          <a:pt x="30" y="599"/>
                          <a:pt x="30" y="601"/>
                        </a:cubicBezTo>
                        <a:cubicBezTo>
                          <a:pt x="31" y="602"/>
                          <a:pt x="31" y="604"/>
                          <a:pt x="32" y="605"/>
                        </a:cubicBezTo>
                        <a:cubicBezTo>
                          <a:pt x="32" y="606"/>
                          <a:pt x="32" y="608"/>
                          <a:pt x="31" y="608"/>
                        </a:cubicBezTo>
                        <a:lnTo>
                          <a:pt x="30" y="608"/>
                        </a:lnTo>
                        <a:close/>
                        <a:moveTo>
                          <a:pt x="890" y="562"/>
                        </a:moveTo>
                        <a:cubicBezTo>
                          <a:pt x="889" y="562"/>
                          <a:pt x="889" y="562"/>
                          <a:pt x="889" y="562"/>
                        </a:cubicBezTo>
                        <a:cubicBezTo>
                          <a:pt x="888" y="562"/>
                          <a:pt x="887" y="561"/>
                          <a:pt x="887" y="559"/>
                        </a:cubicBezTo>
                        <a:cubicBezTo>
                          <a:pt x="888" y="558"/>
                          <a:pt x="888" y="556"/>
                          <a:pt x="889" y="555"/>
                        </a:cubicBezTo>
                        <a:cubicBezTo>
                          <a:pt x="889" y="554"/>
                          <a:pt x="890" y="553"/>
                          <a:pt x="891" y="553"/>
                        </a:cubicBezTo>
                        <a:cubicBezTo>
                          <a:pt x="893" y="553"/>
                          <a:pt x="893" y="555"/>
                          <a:pt x="893" y="556"/>
                        </a:cubicBezTo>
                        <a:cubicBezTo>
                          <a:pt x="893" y="557"/>
                          <a:pt x="892" y="559"/>
                          <a:pt x="892" y="561"/>
                        </a:cubicBezTo>
                        <a:cubicBezTo>
                          <a:pt x="892" y="562"/>
                          <a:pt x="891" y="562"/>
                          <a:pt x="890" y="562"/>
                        </a:cubicBezTo>
                        <a:close/>
                        <a:moveTo>
                          <a:pt x="15" y="558"/>
                        </a:moveTo>
                        <a:cubicBezTo>
                          <a:pt x="14" y="558"/>
                          <a:pt x="13" y="557"/>
                          <a:pt x="13" y="556"/>
                        </a:cubicBezTo>
                        <a:cubicBezTo>
                          <a:pt x="12" y="555"/>
                          <a:pt x="12" y="553"/>
                          <a:pt x="11" y="552"/>
                        </a:cubicBezTo>
                        <a:cubicBezTo>
                          <a:pt x="11" y="550"/>
                          <a:pt x="12" y="549"/>
                          <a:pt x="13" y="549"/>
                        </a:cubicBezTo>
                        <a:cubicBezTo>
                          <a:pt x="14" y="549"/>
                          <a:pt x="16" y="549"/>
                          <a:pt x="16" y="551"/>
                        </a:cubicBezTo>
                        <a:cubicBezTo>
                          <a:pt x="16" y="552"/>
                          <a:pt x="17" y="554"/>
                          <a:pt x="17" y="555"/>
                        </a:cubicBezTo>
                        <a:cubicBezTo>
                          <a:pt x="17" y="557"/>
                          <a:pt x="17" y="558"/>
                          <a:pt x="15" y="558"/>
                        </a:cubicBezTo>
                        <a:close/>
                        <a:moveTo>
                          <a:pt x="899" y="511"/>
                        </a:moveTo>
                        <a:cubicBezTo>
                          <a:pt x="899" y="511"/>
                          <a:pt x="899" y="511"/>
                          <a:pt x="899" y="511"/>
                        </a:cubicBezTo>
                        <a:cubicBezTo>
                          <a:pt x="898" y="511"/>
                          <a:pt x="897" y="509"/>
                          <a:pt x="897" y="508"/>
                        </a:cubicBezTo>
                        <a:cubicBezTo>
                          <a:pt x="897" y="507"/>
                          <a:pt x="897" y="505"/>
                          <a:pt x="898" y="504"/>
                        </a:cubicBezTo>
                        <a:cubicBezTo>
                          <a:pt x="898" y="502"/>
                          <a:pt x="899" y="501"/>
                          <a:pt x="900" y="502"/>
                        </a:cubicBezTo>
                        <a:cubicBezTo>
                          <a:pt x="901" y="502"/>
                          <a:pt x="902" y="503"/>
                          <a:pt x="902" y="504"/>
                        </a:cubicBezTo>
                        <a:cubicBezTo>
                          <a:pt x="902" y="506"/>
                          <a:pt x="902" y="507"/>
                          <a:pt x="902" y="509"/>
                        </a:cubicBezTo>
                        <a:cubicBezTo>
                          <a:pt x="901" y="510"/>
                          <a:pt x="900" y="511"/>
                          <a:pt x="899" y="511"/>
                        </a:cubicBezTo>
                        <a:close/>
                        <a:moveTo>
                          <a:pt x="6" y="507"/>
                        </a:moveTo>
                        <a:cubicBezTo>
                          <a:pt x="5" y="507"/>
                          <a:pt x="4" y="506"/>
                          <a:pt x="3" y="505"/>
                        </a:cubicBezTo>
                        <a:cubicBezTo>
                          <a:pt x="3" y="503"/>
                          <a:pt x="3" y="501"/>
                          <a:pt x="3" y="500"/>
                        </a:cubicBezTo>
                        <a:cubicBezTo>
                          <a:pt x="3" y="499"/>
                          <a:pt x="4" y="497"/>
                          <a:pt x="5" y="497"/>
                        </a:cubicBezTo>
                        <a:cubicBezTo>
                          <a:pt x="6" y="497"/>
                          <a:pt x="7" y="498"/>
                          <a:pt x="7" y="499"/>
                        </a:cubicBezTo>
                        <a:cubicBezTo>
                          <a:pt x="8" y="501"/>
                          <a:pt x="8" y="502"/>
                          <a:pt x="8" y="504"/>
                        </a:cubicBezTo>
                        <a:cubicBezTo>
                          <a:pt x="8" y="505"/>
                          <a:pt x="7" y="506"/>
                          <a:pt x="6" y="507"/>
                        </a:cubicBezTo>
                        <a:close/>
                        <a:moveTo>
                          <a:pt x="903" y="459"/>
                        </a:moveTo>
                        <a:cubicBezTo>
                          <a:pt x="903" y="459"/>
                          <a:pt x="903" y="459"/>
                          <a:pt x="903" y="459"/>
                        </a:cubicBezTo>
                        <a:cubicBezTo>
                          <a:pt x="902" y="459"/>
                          <a:pt x="901" y="458"/>
                          <a:pt x="901" y="456"/>
                        </a:cubicBezTo>
                        <a:cubicBezTo>
                          <a:pt x="901" y="455"/>
                          <a:pt x="901" y="453"/>
                          <a:pt x="901" y="452"/>
                        </a:cubicBezTo>
                        <a:cubicBezTo>
                          <a:pt x="901" y="451"/>
                          <a:pt x="901" y="451"/>
                          <a:pt x="901" y="451"/>
                        </a:cubicBezTo>
                        <a:cubicBezTo>
                          <a:pt x="901" y="449"/>
                          <a:pt x="902" y="448"/>
                          <a:pt x="903" y="448"/>
                        </a:cubicBezTo>
                        <a:cubicBezTo>
                          <a:pt x="904" y="448"/>
                          <a:pt x="905" y="449"/>
                          <a:pt x="905" y="451"/>
                        </a:cubicBezTo>
                        <a:cubicBezTo>
                          <a:pt x="905" y="452"/>
                          <a:pt x="905" y="452"/>
                          <a:pt x="905" y="452"/>
                        </a:cubicBezTo>
                        <a:cubicBezTo>
                          <a:pt x="905" y="453"/>
                          <a:pt x="905" y="455"/>
                          <a:pt x="905" y="456"/>
                        </a:cubicBezTo>
                        <a:cubicBezTo>
                          <a:pt x="905" y="458"/>
                          <a:pt x="904" y="459"/>
                          <a:pt x="903" y="459"/>
                        </a:cubicBezTo>
                        <a:close/>
                        <a:moveTo>
                          <a:pt x="3" y="454"/>
                        </a:moveTo>
                        <a:cubicBezTo>
                          <a:pt x="1" y="454"/>
                          <a:pt x="0" y="453"/>
                          <a:pt x="0" y="452"/>
                        </a:cubicBezTo>
                        <a:cubicBezTo>
                          <a:pt x="0" y="452"/>
                          <a:pt x="0" y="452"/>
                          <a:pt x="0" y="452"/>
                        </a:cubicBezTo>
                        <a:cubicBezTo>
                          <a:pt x="0" y="450"/>
                          <a:pt x="0" y="449"/>
                          <a:pt x="0" y="447"/>
                        </a:cubicBezTo>
                        <a:cubicBezTo>
                          <a:pt x="0" y="446"/>
                          <a:pt x="1" y="445"/>
                          <a:pt x="3" y="445"/>
                        </a:cubicBezTo>
                        <a:cubicBezTo>
                          <a:pt x="4" y="445"/>
                          <a:pt x="5" y="446"/>
                          <a:pt x="5" y="447"/>
                        </a:cubicBezTo>
                        <a:cubicBezTo>
                          <a:pt x="5" y="449"/>
                          <a:pt x="5" y="450"/>
                          <a:pt x="5" y="452"/>
                        </a:cubicBezTo>
                        <a:cubicBezTo>
                          <a:pt x="5" y="452"/>
                          <a:pt x="5" y="452"/>
                          <a:pt x="5" y="452"/>
                        </a:cubicBezTo>
                        <a:cubicBezTo>
                          <a:pt x="5" y="453"/>
                          <a:pt x="4" y="454"/>
                          <a:pt x="3" y="454"/>
                        </a:cubicBezTo>
                        <a:close/>
                        <a:moveTo>
                          <a:pt x="900" y="405"/>
                        </a:moveTo>
                        <a:cubicBezTo>
                          <a:pt x="899" y="405"/>
                          <a:pt x="898" y="405"/>
                          <a:pt x="898" y="403"/>
                        </a:cubicBezTo>
                        <a:cubicBezTo>
                          <a:pt x="898" y="402"/>
                          <a:pt x="898" y="400"/>
                          <a:pt x="897" y="399"/>
                        </a:cubicBezTo>
                        <a:cubicBezTo>
                          <a:pt x="897" y="397"/>
                          <a:pt x="898" y="396"/>
                          <a:pt x="899" y="396"/>
                        </a:cubicBezTo>
                        <a:cubicBezTo>
                          <a:pt x="901" y="396"/>
                          <a:pt x="902" y="397"/>
                          <a:pt x="902" y="398"/>
                        </a:cubicBezTo>
                        <a:cubicBezTo>
                          <a:pt x="902" y="400"/>
                          <a:pt x="902" y="401"/>
                          <a:pt x="903" y="403"/>
                        </a:cubicBezTo>
                        <a:cubicBezTo>
                          <a:pt x="903" y="404"/>
                          <a:pt x="902" y="405"/>
                          <a:pt x="901" y="405"/>
                        </a:cubicBezTo>
                        <a:lnTo>
                          <a:pt x="900" y="405"/>
                        </a:lnTo>
                        <a:close/>
                        <a:moveTo>
                          <a:pt x="6" y="402"/>
                        </a:moveTo>
                        <a:cubicBezTo>
                          <a:pt x="5" y="402"/>
                          <a:pt x="5" y="402"/>
                          <a:pt x="5" y="402"/>
                        </a:cubicBezTo>
                        <a:cubicBezTo>
                          <a:pt x="4" y="402"/>
                          <a:pt x="3" y="401"/>
                          <a:pt x="3" y="400"/>
                        </a:cubicBezTo>
                        <a:cubicBezTo>
                          <a:pt x="3" y="398"/>
                          <a:pt x="4" y="396"/>
                          <a:pt x="4" y="395"/>
                        </a:cubicBezTo>
                        <a:cubicBezTo>
                          <a:pt x="4" y="394"/>
                          <a:pt x="5" y="393"/>
                          <a:pt x="6" y="393"/>
                        </a:cubicBezTo>
                        <a:cubicBezTo>
                          <a:pt x="8" y="393"/>
                          <a:pt x="9" y="394"/>
                          <a:pt x="8" y="395"/>
                        </a:cubicBezTo>
                        <a:cubicBezTo>
                          <a:pt x="8" y="397"/>
                          <a:pt x="8" y="398"/>
                          <a:pt x="8" y="400"/>
                        </a:cubicBezTo>
                        <a:cubicBezTo>
                          <a:pt x="8" y="401"/>
                          <a:pt x="7" y="402"/>
                          <a:pt x="6" y="402"/>
                        </a:cubicBezTo>
                        <a:close/>
                        <a:moveTo>
                          <a:pt x="892" y="354"/>
                        </a:moveTo>
                        <a:cubicBezTo>
                          <a:pt x="891" y="354"/>
                          <a:pt x="890" y="353"/>
                          <a:pt x="889" y="352"/>
                        </a:cubicBezTo>
                        <a:cubicBezTo>
                          <a:pt x="889" y="350"/>
                          <a:pt x="889" y="349"/>
                          <a:pt x="888" y="347"/>
                        </a:cubicBezTo>
                        <a:cubicBezTo>
                          <a:pt x="888" y="346"/>
                          <a:pt x="889" y="345"/>
                          <a:pt x="890" y="345"/>
                        </a:cubicBezTo>
                        <a:cubicBezTo>
                          <a:pt x="891" y="344"/>
                          <a:pt x="893" y="345"/>
                          <a:pt x="893" y="346"/>
                        </a:cubicBezTo>
                        <a:cubicBezTo>
                          <a:pt x="893" y="348"/>
                          <a:pt x="894" y="349"/>
                          <a:pt x="894" y="351"/>
                        </a:cubicBezTo>
                        <a:cubicBezTo>
                          <a:pt x="894" y="352"/>
                          <a:pt x="893" y="353"/>
                          <a:pt x="892" y="354"/>
                        </a:cubicBezTo>
                        <a:close/>
                        <a:moveTo>
                          <a:pt x="15" y="351"/>
                        </a:moveTo>
                        <a:cubicBezTo>
                          <a:pt x="14" y="350"/>
                          <a:pt x="14" y="350"/>
                          <a:pt x="14" y="350"/>
                        </a:cubicBezTo>
                        <a:cubicBezTo>
                          <a:pt x="13" y="350"/>
                          <a:pt x="12" y="349"/>
                          <a:pt x="12" y="348"/>
                        </a:cubicBezTo>
                        <a:cubicBezTo>
                          <a:pt x="13" y="346"/>
                          <a:pt x="13" y="345"/>
                          <a:pt x="13" y="343"/>
                        </a:cubicBezTo>
                        <a:cubicBezTo>
                          <a:pt x="14" y="342"/>
                          <a:pt x="15" y="341"/>
                          <a:pt x="16" y="341"/>
                        </a:cubicBezTo>
                        <a:cubicBezTo>
                          <a:pt x="17" y="342"/>
                          <a:pt x="18" y="343"/>
                          <a:pt x="18" y="344"/>
                        </a:cubicBezTo>
                        <a:cubicBezTo>
                          <a:pt x="18" y="346"/>
                          <a:pt x="17" y="347"/>
                          <a:pt x="17" y="349"/>
                        </a:cubicBezTo>
                        <a:cubicBezTo>
                          <a:pt x="17" y="350"/>
                          <a:pt x="16" y="351"/>
                          <a:pt x="15" y="351"/>
                        </a:cubicBezTo>
                        <a:close/>
                        <a:moveTo>
                          <a:pt x="877" y="303"/>
                        </a:moveTo>
                        <a:cubicBezTo>
                          <a:pt x="876" y="303"/>
                          <a:pt x="875" y="303"/>
                          <a:pt x="875" y="302"/>
                        </a:cubicBezTo>
                        <a:cubicBezTo>
                          <a:pt x="874" y="300"/>
                          <a:pt x="874" y="299"/>
                          <a:pt x="873" y="298"/>
                        </a:cubicBezTo>
                        <a:cubicBezTo>
                          <a:pt x="873" y="296"/>
                          <a:pt x="874" y="295"/>
                          <a:pt x="875" y="295"/>
                        </a:cubicBezTo>
                        <a:cubicBezTo>
                          <a:pt x="876" y="294"/>
                          <a:pt x="877" y="295"/>
                          <a:pt x="878" y="296"/>
                        </a:cubicBezTo>
                        <a:cubicBezTo>
                          <a:pt x="878" y="297"/>
                          <a:pt x="879" y="299"/>
                          <a:pt x="879" y="300"/>
                        </a:cubicBezTo>
                        <a:cubicBezTo>
                          <a:pt x="880" y="302"/>
                          <a:pt x="879" y="303"/>
                          <a:pt x="878" y="303"/>
                        </a:cubicBezTo>
                        <a:lnTo>
                          <a:pt x="877" y="303"/>
                        </a:lnTo>
                        <a:close/>
                        <a:moveTo>
                          <a:pt x="29" y="300"/>
                        </a:moveTo>
                        <a:cubicBezTo>
                          <a:pt x="29" y="300"/>
                          <a:pt x="29" y="300"/>
                          <a:pt x="29" y="300"/>
                        </a:cubicBezTo>
                        <a:cubicBezTo>
                          <a:pt x="28" y="300"/>
                          <a:pt x="27" y="298"/>
                          <a:pt x="27" y="297"/>
                        </a:cubicBezTo>
                        <a:cubicBezTo>
                          <a:pt x="28" y="296"/>
                          <a:pt x="28" y="294"/>
                          <a:pt x="29" y="293"/>
                        </a:cubicBezTo>
                        <a:cubicBezTo>
                          <a:pt x="29" y="292"/>
                          <a:pt x="31" y="291"/>
                          <a:pt x="32" y="291"/>
                        </a:cubicBezTo>
                        <a:cubicBezTo>
                          <a:pt x="33" y="292"/>
                          <a:pt x="34" y="293"/>
                          <a:pt x="33" y="294"/>
                        </a:cubicBezTo>
                        <a:cubicBezTo>
                          <a:pt x="33" y="296"/>
                          <a:pt x="32" y="297"/>
                          <a:pt x="32" y="299"/>
                        </a:cubicBezTo>
                        <a:cubicBezTo>
                          <a:pt x="31" y="300"/>
                          <a:pt x="30" y="300"/>
                          <a:pt x="29" y="300"/>
                        </a:cubicBezTo>
                        <a:close/>
                        <a:moveTo>
                          <a:pt x="857" y="255"/>
                        </a:moveTo>
                        <a:cubicBezTo>
                          <a:pt x="856" y="255"/>
                          <a:pt x="855" y="255"/>
                          <a:pt x="855" y="254"/>
                        </a:cubicBezTo>
                        <a:cubicBezTo>
                          <a:pt x="854" y="253"/>
                          <a:pt x="853" y="251"/>
                          <a:pt x="853" y="250"/>
                        </a:cubicBezTo>
                        <a:cubicBezTo>
                          <a:pt x="852" y="249"/>
                          <a:pt x="852" y="247"/>
                          <a:pt x="854" y="247"/>
                        </a:cubicBezTo>
                        <a:cubicBezTo>
                          <a:pt x="855" y="246"/>
                          <a:pt x="856" y="247"/>
                          <a:pt x="857" y="248"/>
                        </a:cubicBezTo>
                        <a:cubicBezTo>
                          <a:pt x="857" y="249"/>
                          <a:pt x="858" y="251"/>
                          <a:pt x="859" y="252"/>
                        </a:cubicBezTo>
                        <a:cubicBezTo>
                          <a:pt x="859" y="253"/>
                          <a:pt x="859" y="254"/>
                          <a:pt x="858" y="255"/>
                        </a:cubicBezTo>
                        <a:lnTo>
                          <a:pt x="857" y="255"/>
                        </a:lnTo>
                        <a:close/>
                        <a:moveTo>
                          <a:pt x="50" y="252"/>
                        </a:moveTo>
                        <a:cubicBezTo>
                          <a:pt x="49" y="252"/>
                          <a:pt x="49" y="252"/>
                          <a:pt x="49" y="252"/>
                        </a:cubicBezTo>
                        <a:cubicBezTo>
                          <a:pt x="48" y="251"/>
                          <a:pt x="48" y="250"/>
                          <a:pt x="48" y="249"/>
                        </a:cubicBezTo>
                        <a:cubicBezTo>
                          <a:pt x="49" y="248"/>
                          <a:pt x="50" y="246"/>
                          <a:pt x="50" y="245"/>
                        </a:cubicBezTo>
                        <a:cubicBezTo>
                          <a:pt x="51" y="244"/>
                          <a:pt x="52" y="243"/>
                          <a:pt x="53" y="244"/>
                        </a:cubicBezTo>
                        <a:cubicBezTo>
                          <a:pt x="55" y="244"/>
                          <a:pt x="55" y="246"/>
                          <a:pt x="54" y="247"/>
                        </a:cubicBezTo>
                        <a:cubicBezTo>
                          <a:pt x="54" y="248"/>
                          <a:pt x="53" y="250"/>
                          <a:pt x="52" y="251"/>
                        </a:cubicBezTo>
                        <a:cubicBezTo>
                          <a:pt x="52" y="252"/>
                          <a:pt x="51" y="252"/>
                          <a:pt x="50" y="252"/>
                        </a:cubicBezTo>
                        <a:close/>
                        <a:moveTo>
                          <a:pt x="831" y="210"/>
                        </a:moveTo>
                        <a:cubicBezTo>
                          <a:pt x="830" y="210"/>
                          <a:pt x="829" y="209"/>
                          <a:pt x="829" y="209"/>
                        </a:cubicBezTo>
                        <a:cubicBezTo>
                          <a:pt x="828" y="207"/>
                          <a:pt x="827" y="206"/>
                          <a:pt x="826" y="205"/>
                        </a:cubicBezTo>
                        <a:cubicBezTo>
                          <a:pt x="826" y="204"/>
                          <a:pt x="826" y="202"/>
                          <a:pt x="827" y="202"/>
                        </a:cubicBezTo>
                        <a:cubicBezTo>
                          <a:pt x="828" y="201"/>
                          <a:pt x="830" y="201"/>
                          <a:pt x="830" y="202"/>
                        </a:cubicBezTo>
                        <a:cubicBezTo>
                          <a:pt x="831" y="204"/>
                          <a:pt x="832" y="205"/>
                          <a:pt x="833" y="206"/>
                        </a:cubicBezTo>
                        <a:cubicBezTo>
                          <a:pt x="834" y="207"/>
                          <a:pt x="833" y="209"/>
                          <a:pt x="832" y="209"/>
                        </a:cubicBezTo>
                        <a:cubicBezTo>
                          <a:pt x="832" y="210"/>
                          <a:pt x="831" y="210"/>
                          <a:pt x="831" y="210"/>
                        </a:cubicBezTo>
                        <a:close/>
                        <a:moveTo>
                          <a:pt x="76" y="207"/>
                        </a:moveTo>
                        <a:cubicBezTo>
                          <a:pt x="76" y="207"/>
                          <a:pt x="75" y="207"/>
                          <a:pt x="75" y="207"/>
                        </a:cubicBezTo>
                        <a:cubicBezTo>
                          <a:pt x="74" y="206"/>
                          <a:pt x="74" y="204"/>
                          <a:pt x="74" y="203"/>
                        </a:cubicBezTo>
                        <a:cubicBezTo>
                          <a:pt x="75" y="202"/>
                          <a:pt x="76" y="201"/>
                          <a:pt x="77" y="199"/>
                        </a:cubicBezTo>
                        <a:cubicBezTo>
                          <a:pt x="78" y="198"/>
                          <a:pt x="79" y="198"/>
                          <a:pt x="80" y="199"/>
                        </a:cubicBezTo>
                        <a:cubicBezTo>
                          <a:pt x="81" y="199"/>
                          <a:pt x="82" y="201"/>
                          <a:pt x="81" y="202"/>
                        </a:cubicBezTo>
                        <a:cubicBezTo>
                          <a:pt x="80" y="203"/>
                          <a:pt x="79" y="205"/>
                          <a:pt x="78" y="206"/>
                        </a:cubicBezTo>
                        <a:cubicBezTo>
                          <a:pt x="78" y="207"/>
                          <a:pt x="77" y="207"/>
                          <a:pt x="76" y="207"/>
                        </a:cubicBezTo>
                        <a:close/>
                        <a:moveTo>
                          <a:pt x="800" y="168"/>
                        </a:moveTo>
                        <a:cubicBezTo>
                          <a:pt x="799" y="168"/>
                          <a:pt x="799" y="167"/>
                          <a:pt x="798" y="167"/>
                        </a:cubicBezTo>
                        <a:cubicBezTo>
                          <a:pt x="797" y="166"/>
                          <a:pt x="796" y="164"/>
                          <a:pt x="795" y="163"/>
                        </a:cubicBezTo>
                        <a:cubicBezTo>
                          <a:pt x="794" y="162"/>
                          <a:pt x="795" y="161"/>
                          <a:pt x="796" y="160"/>
                        </a:cubicBezTo>
                        <a:cubicBezTo>
                          <a:pt x="797" y="159"/>
                          <a:pt x="798" y="159"/>
                          <a:pt x="799" y="160"/>
                        </a:cubicBezTo>
                        <a:cubicBezTo>
                          <a:pt x="800" y="161"/>
                          <a:pt x="801" y="163"/>
                          <a:pt x="802" y="164"/>
                        </a:cubicBezTo>
                        <a:cubicBezTo>
                          <a:pt x="803" y="165"/>
                          <a:pt x="803" y="166"/>
                          <a:pt x="802" y="167"/>
                        </a:cubicBezTo>
                        <a:cubicBezTo>
                          <a:pt x="801" y="167"/>
                          <a:pt x="801" y="168"/>
                          <a:pt x="800" y="168"/>
                        </a:cubicBezTo>
                        <a:close/>
                        <a:moveTo>
                          <a:pt x="108" y="165"/>
                        </a:moveTo>
                        <a:cubicBezTo>
                          <a:pt x="107" y="165"/>
                          <a:pt x="107" y="165"/>
                          <a:pt x="106" y="164"/>
                        </a:cubicBezTo>
                        <a:cubicBezTo>
                          <a:pt x="105" y="164"/>
                          <a:pt x="105" y="162"/>
                          <a:pt x="106" y="161"/>
                        </a:cubicBezTo>
                        <a:cubicBezTo>
                          <a:pt x="107" y="160"/>
                          <a:pt x="108" y="159"/>
                          <a:pt x="109" y="158"/>
                        </a:cubicBezTo>
                        <a:cubicBezTo>
                          <a:pt x="110" y="157"/>
                          <a:pt x="111" y="156"/>
                          <a:pt x="112" y="157"/>
                        </a:cubicBezTo>
                        <a:cubicBezTo>
                          <a:pt x="113" y="158"/>
                          <a:pt x="113" y="160"/>
                          <a:pt x="112" y="161"/>
                        </a:cubicBezTo>
                        <a:cubicBezTo>
                          <a:pt x="111" y="162"/>
                          <a:pt x="110" y="163"/>
                          <a:pt x="109" y="164"/>
                        </a:cubicBezTo>
                        <a:cubicBezTo>
                          <a:pt x="109" y="165"/>
                          <a:pt x="108" y="165"/>
                          <a:pt x="108" y="165"/>
                        </a:cubicBezTo>
                        <a:close/>
                        <a:moveTo>
                          <a:pt x="764" y="129"/>
                        </a:moveTo>
                        <a:cubicBezTo>
                          <a:pt x="764" y="129"/>
                          <a:pt x="763" y="129"/>
                          <a:pt x="763" y="129"/>
                        </a:cubicBezTo>
                        <a:cubicBezTo>
                          <a:pt x="762" y="127"/>
                          <a:pt x="761" y="126"/>
                          <a:pt x="759" y="125"/>
                        </a:cubicBezTo>
                        <a:cubicBezTo>
                          <a:pt x="759" y="124"/>
                          <a:pt x="759" y="123"/>
                          <a:pt x="759" y="122"/>
                        </a:cubicBezTo>
                        <a:cubicBezTo>
                          <a:pt x="760" y="121"/>
                          <a:pt x="762" y="121"/>
                          <a:pt x="763" y="122"/>
                        </a:cubicBezTo>
                        <a:cubicBezTo>
                          <a:pt x="764" y="123"/>
                          <a:pt x="765" y="124"/>
                          <a:pt x="766" y="125"/>
                        </a:cubicBezTo>
                        <a:cubicBezTo>
                          <a:pt x="767" y="126"/>
                          <a:pt x="767" y="128"/>
                          <a:pt x="766" y="128"/>
                        </a:cubicBezTo>
                        <a:cubicBezTo>
                          <a:pt x="766" y="129"/>
                          <a:pt x="765" y="129"/>
                          <a:pt x="764" y="129"/>
                        </a:cubicBezTo>
                        <a:close/>
                        <a:moveTo>
                          <a:pt x="143" y="127"/>
                        </a:moveTo>
                        <a:cubicBezTo>
                          <a:pt x="143" y="127"/>
                          <a:pt x="142" y="127"/>
                          <a:pt x="142" y="126"/>
                        </a:cubicBezTo>
                        <a:cubicBezTo>
                          <a:pt x="141" y="125"/>
                          <a:pt x="141" y="124"/>
                          <a:pt x="142" y="123"/>
                        </a:cubicBezTo>
                        <a:cubicBezTo>
                          <a:pt x="143" y="122"/>
                          <a:pt x="144" y="121"/>
                          <a:pt x="145" y="120"/>
                        </a:cubicBezTo>
                        <a:cubicBezTo>
                          <a:pt x="146" y="119"/>
                          <a:pt x="148" y="119"/>
                          <a:pt x="149" y="120"/>
                        </a:cubicBezTo>
                        <a:cubicBezTo>
                          <a:pt x="150" y="121"/>
                          <a:pt x="149" y="122"/>
                          <a:pt x="149" y="123"/>
                        </a:cubicBezTo>
                        <a:cubicBezTo>
                          <a:pt x="147" y="124"/>
                          <a:pt x="146" y="125"/>
                          <a:pt x="145" y="126"/>
                        </a:cubicBezTo>
                        <a:cubicBezTo>
                          <a:pt x="145" y="127"/>
                          <a:pt x="144" y="127"/>
                          <a:pt x="143" y="127"/>
                        </a:cubicBezTo>
                        <a:close/>
                        <a:moveTo>
                          <a:pt x="725" y="95"/>
                        </a:moveTo>
                        <a:cubicBezTo>
                          <a:pt x="724" y="95"/>
                          <a:pt x="724" y="95"/>
                          <a:pt x="723" y="95"/>
                        </a:cubicBezTo>
                        <a:cubicBezTo>
                          <a:pt x="722" y="94"/>
                          <a:pt x="721" y="93"/>
                          <a:pt x="720" y="92"/>
                        </a:cubicBezTo>
                        <a:cubicBezTo>
                          <a:pt x="719" y="91"/>
                          <a:pt x="718" y="90"/>
                          <a:pt x="719" y="89"/>
                        </a:cubicBezTo>
                        <a:cubicBezTo>
                          <a:pt x="720" y="88"/>
                          <a:pt x="721" y="87"/>
                          <a:pt x="722" y="88"/>
                        </a:cubicBezTo>
                        <a:cubicBezTo>
                          <a:pt x="724" y="89"/>
                          <a:pt x="725" y="90"/>
                          <a:pt x="726" y="91"/>
                        </a:cubicBezTo>
                        <a:cubicBezTo>
                          <a:pt x="727" y="92"/>
                          <a:pt x="727" y="93"/>
                          <a:pt x="727" y="94"/>
                        </a:cubicBezTo>
                        <a:cubicBezTo>
                          <a:pt x="726" y="95"/>
                          <a:pt x="725" y="95"/>
                          <a:pt x="725" y="95"/>
                        </a:cubicBezTo>
                        <a:close/>
                        <a:moveTo>
                          <a:pt x="184" y="93"/>
                        </a:moveTo>
                        <a:cubicBezTo>
                          <a:pt x="183" y="93"/>
                          <a:pt x="182" y="93"/>
                          <a:pt x="182" y="92"/>
                        </a:cubicBezTo>
                        <a:cubicBezTo>
                          <a:pt x="181" y="91"/>
                          <a:pt x="181" y="90"/>
                          <a:pt x="182" y="89"/>
                        </a:cubicBezTo>
                        <a:cubicBezTo>
                          <a:pt x="183" y="88"/>
                          <a:pt x="185" y="87"/>
                          <a:pt x="186" y="86"/>
                        </a:cubicBezTo>
                        <a:cubicBezTo>
                          <a:pt x="187" y="85"/>
                          <a:pt x="188" y="86"/>
                          <a:pt x="189" y="87"/>
                        </a:cubicBezTo>
                        <a:cubicBezTo>
                          <a:pt x="190" y="88"/>
                          <a:pt x="190" y="89"/>
                          <a:pt x="189" y="90"/>
                        </a:cubicBezTo>
                        <a:cubicBezTo>
                          <a:pt x="187" y="91"/>
                          <a:pt x="186" y="92"/>
                          <a:pt x="185" y="93"/>
                        </a:cubicBezTo>
                        <a:cubicBezTo>
                          <a:pt x="184" y="93"/>
                          <a:pt x="184" y="93"/>
                          <a:pt x="184" y="93"/>
                        </a:cubicBezTo>
                        <a:close/>
                        <a:moveTo>
                          <a:pt x="681" y="66"/>
                        </a:moveTo>
                        <a:cubicBezTo>
                          <a:pt x="681" y="66"/>
                          <a:pt x="680" y="66"/>
                          <a:pt x="680" y="66"/>
                        </a:cubicBezTo>
                        <a:cubicBezTo>
                          <a:pt x="679" y="65"/>
                          <a:pt x="677" y="64"/>
                          <a:pt x="676" y="63"/>
                        </a:cubicBezTo>
                        <a:cubicBezTo>
                          <a:pt x="675" y="63"/>
                          <a:pt x="675" y="61"/>
                          <a:pt x="675" y="60"/>
                        </a:cubicBezTo>
                        <a:cubicBezTo>
                          <a:pt x="676" y="59"/>
                          <a:pt x="677" y="59"/>
                          <a:pt x="678" y="59"/>
                        </a:cubicBezTo>
                        <a:cubicBezTo>
                          <a:pt x="680" y="60"/>
                          <a:pt x="681" y="61"/>
                          <a:pt x="682" y="62"/>
                        </a:cubicBezTo>
                        <a:cubicBezTo>
                          <a:pt x="684" y="62"/>
                          <a:pt x="684" y="64"/>
                          <a:pt x="683" y="65"/>
                        </a:cubicBezTo>
                        <a:cubicBezTo>
                          <a:pt x="683" y="66"/>
                          <a:pt x="682" y="66"/>
                          <a:pt x="681" y="66"/>
                        </a:cubicBezTo>
                        <a:close/>
                        <a:moveTo>
                          <a:pt x="227" y="64"/>
                        </a:moveTo>
                        <a:cubicBezTo>
                          <a:pt x="226" y="64"/>
                          <a:pt x="226" y="64"/>
                          <a:pt x="225" y="63"/>
                        </a:cubicBezTo>
                        <a:cubicBezTo>
                          <a:pt x="225" y="62"/>
                          <a:pt x="225" y="61"/>
                          <a:pt x="226" y="60"/>
                        </a:cubicBezTo>
                        <a:cubicBezTo>
                          <a:pt x="227" y="59"/>
                          <a:pt x="229" y="58"/>
                          <a:pt x="230" y="58"/>
                        </a:cubicBezTo>
                        <a:cubicBezTo>
                          <a:pt x="231" y="57"/>
                          <a:pt x="233" y="57"/>
                          <a:pt x="233" y="58"/>
                        </a:cubicBezTo>
                        <a:cubicBezTo>
                          <a:pt x="234" y="60"/>
                          <a:pt x="234" y="61"/>
                          <a:pt x="232" y="62"/>
                        </a:cubicBezTo>
                        <a:cubicBezTo>
                          <a:pt x="231" y="62"/>
                          <a:pt x="230" y="63"/>
                          <a:pt x="228" y="64"/>
                        </a:cubicBezTo>
                        <a:cubicBezTo>
                          <a:pt x="228" y="64"/>
                          <a:pt x="228" y="64"/>
                          <a:pt x="227" y="64"/>
                        </a:cubicBezTo>
                        <a:close/>
                        <a:moveTo>
                          <a:pt x="635" y="42"/>
                        </a:moveTo>
                        <a:cubicBezTo>
                          <a:pt x="634" y="42"/>
                          <a:pt x="634" y="42"/>
                          <a:pt x="634" y="42"/>
                        </a:cubicBezTo>
                        <a:cubicBezTo>
                          <a:pt x="632" y="41"/>
                          <a:pt x="631" y="41"/>
                          <a:pt x="629" y="40"/>
                        </a:cubicBezTo>
                        <a:cubicBezTo>
                          <a:pt x="628" y="39"/>
                          <a:pt x="628" y="38"/>
                          <a:pt x="628" y="37"/>
                        </a:cubicBezTo>
                        <a:cubicBezTo>
                          <a:pt x="629" y="36"/>
                          <a:pt x="630" y="35"/>
                          <a:pt x="631" y="36"/>
                        </a:cubicBezTo>
                        <a:cubicBezTo>
                          <a:pt x="633" y="36"/>
                          <a:pt x="634" y="37"/>
                          <a:pt x="636" y="38"/>
                        </a:cubicBezTo>
                        <a:cubicBezTo>
                          <a:pt x="637" y="38"/>
                          <a:pt x="637" y="40"/>
                          <a:pt x="637" y="41"/>
                        </a:cubicBezTo>
                        <a:cubicBezTo>
                          <a:pt x="636" y="42"/>
                          <a:pt x="636" y="42"/>
                          <a:pt x="635" y="42"/>
                        </a:cubicBezTo>
                        <a:close/>
                        <a:moveTo>
                          <a:pt x="274" y="41"/>
                        </a:moveTo>
                        <a:cubicBezTo>
                          <a:pt x="273" y="41"/>
                          <a:pt x="272" y="40"/>
                          <a:pt x="272" y="39"/>
                        </a:cubicBezTo>
                        <a:cubicBezTo>
                          <a:pt x="271" y="38"/>
                          <a:pt x="272" y="37"/>
                          <a:pt x="273" y="36"/>
                        </a:cubicBezTo>
                        <a:cubicBezTo>
                          <a:pt x="274" y="36"/>
                          <a:pt x="276" y="35"/>
                          <a:pt x="277" y="34"/>
                        </a:cubicBezTo>
                        <a:cubicBezTo>
                          <a:pt x="278" y="34"/>
                          <a:pt x="280" y="34"/>
                          <a:pt x="280" y="36"/>
                        </a:cubicBezTo>
                        <a:cubicBezTo>
                          <a:pt x="281" y="37"/>
                          <a:pt x="280" y="38"/>
                          <a:pt x="279" y="39"/>
                        </a:cubicBezTo>
                        <a:cubicBezTo>
                          <a:pt x="278" y="39"/>
                          <a:pt x="276" y="40"/>
                          <a:pt x="275" y="41"/>
                        </a:cubicBezTo>
                        <a:lnTo>
                          <a:pt x="274" y="41"/>
                        </a:lnTo>
                        <a:close/>
                        <a:moveTo>
                          <a:pt x="586" y="24"/>
                        </a:moveTo>
                        <a:cubicBezTo>
                          <a:pt x="585" y="24"/>
                          <a:pt x="585" y="24"/>
                          <a:pt x="585" y="24"/>
                        </a:cubicBezTo>
                        <a:cubicBezTo>
                          <a:pt x="580" y="22"/>
                          <a:pt x="580" y="22"/>
                          <a:pt x="580" y="22"/>
                        </a:cubicBezTo>
                        <a:cubicBezTo>
                          <a:pt x="579" y="22"/>
                          <a:pt x="579" y="21"/>
                          <a:pt x="579" y="19"/>
                        </a:cubicBezTo>
                        <a:cubicBezTo>
                          <a:pt x="579" y="18"/>
                          <a:pt x="581" y="17"/>
                          <a:pt x="582" y="18"/>
                        </a:cubicBezTo>
                        <a:cubicBezTo>
                          <a:pt x="586" y="19"/>
                          <a:pt x="586" y="19"/>
                          <a:pt x="586" y="19"/>
                        </a:cubicBezTo>
                        <a:cubicBezTo>
                          <a:pt x="588" y="20"/>
                          <a:pt x="588" y="21"/>
                          <a:pt x="588" y="22"/>
                        </a:cubicBezTo>
                        <a:cubicBezTo>
                          <a:pt x="588" y="23"/>
                          <a:pt x="587" y="24"/>
                          <a:pt x="586" y="24"/>
                        </a:cubicBezTo>
                        <a:close/>
                        <a:moveTo>
                          <a:pt x="323" y="23"/>
                        </a:moveTo>
                        <a:cubicBezTo>
                          <a:pt x="322" y="23"/>
                          <a:pt x="321" y="22"/>
                          <a:pt x="321" y="21"/>
                        </a:cubicBezTo>
                        <a:cubicBezTo>
                          <a:pt x="320" y="20"/>
                          <a:pt x="321" y="19"/>
                          <a:pt x="322" y="18"/>
                        </a:cubicBezTo>
                        <a:cubicBezTo>
                          <a:pt x="324" y="18"/>
                          <a:pt x="325" y="17"/>
                          <a:pt x="327" y="17"/>
                        </a:cubicBezTo>
                        <a:cubicBezTo>
                          <a:pt x="328" y="17"/>
                          <a:pt x="329" y="17"/>
                          <a:pt x="330" y="18"/>
                        </a:cubicBezTo>
                        <a:cubicBezTo>
                          <a:pt x="330" y="20"/>
                          <a:pt x="329" y="21"/>
                          <a:pt x="328" y="21"/>
                        </a:cubicBezTo>
                        <a:cubicBezTo>
                          <a:pt x="327" y="22"/>
                          <a:pt x="325" y="22"/>
                          <a:pt x="324" y="23"/>
                        </a:cubicBezTo>
                        <a:lnTo>
                          <a:pt x="323" y="23"/>
                        </a:lnTo>
                        <a:close/>
                        <a:moveTo>
                          <a:pt x="535" y="11"/>
                        </a:moveTo>
                        <a:cubicBezTo>
                          <a:pt x="534" y="11"/>
                          <a:pt x="534" y="11"/>
                          <a:pt x="534" y="11"/>
                        </a:cubicBezTo>
                        <a:cubicBezTo>
                          <a:pt x="533" y="11"/>
                          <a:pt x="531" y="11"/>
                          <a:pt x="530" y="10"/>
                        </a:cubicBezTo>
                        <a:cubicBezTo>
                          <a:pt x="529" y="10"/>
                          <a:pt x="528" y="9"/>
                          <a:pt x="528" y="8"/>
                        </a:cubicBezTo>
                        <a:cubicBezTo>
                          <a:pt x="528" y="6"/>
                          <a:pt x="529" y="6"/>
                          <a:pt x="531" y="6"/>
                        </a:cubicBezTo>
                        <a:cubicBezTo>
                          <a:pt x="532" y="6"/>
                          <a:pt x="534" y="6"/>
                          <a:pt x="535" y="7"/>
                        </a:cubicBezTo>
                        <a:cubicBezTo>
                          <a:pt x="537" y="7"/>
                          <a:pt x="537" y="8"/>
                          <a:pt x="537" y="9"/>
                        </a:cubicBezTo>
                        <a:cubicBezTo>
                          <a:pt x="537" y="10"/>
                          <a:pt x="536" y="11"/>
                          <a:pt x="535" y="11"/>
                        </a:cubicBezTo>
                        <a:close/>
                        <a:moveTo>
                          <a:pt x="374" y="11"/>
                        </a:moveTo>
                        <a:cubicBezTo>
                          <a:pt x="373" y="11"/>
                          <a:pt x="372" y="10"/>
                          <a:pt x="372" y="9"/>
                        </a:cubicBezTo>
                        <a:cubicBezTo>
                          <a:pt x="371" y="7"/>
                          <a:pt x="372" y="6"/>
                          <a:pt x="373" y="6"/>
                        </a:cubicBezTo>
                        <a:cubicBezTo>
                          <a:pt x="375" y="6"/>
                          <a:pt x="377" y="6"/>
                          <a:pt x="378" y="5"/>
                        </a:cubicBezTo>
                        <a:cubicBezTo>
                          <a:pt x="379" y="5"/>
                          <a:pt x="381" y="6"/>
                          <a:pt x="381" y="7"/>
                        </a:cubicBezTo>
                        <a:cubicBezTo>
                          <a:pt x="381" y="8"/>
                          <a:pt x="380" y="10"/>
                          <a:pt x="379" y="10"/>
                        </a:cubicBezTo>
                        <a:cubicBezTo>
                          <a:pt x="377" y="10"/>
                          <a:pt x="376" y="10"/>
                          <a:pt x="374" y="11"/>
                        </a:cubicBezTo>
                        <a:close/>
                        <a:moveTo>
                          <a:pt x="483" y="5"/>
                        </a:moveTo>
                        <a:cubicBezTo>
                          <a:pt x="483" y="5"/>
                          <a:pt x="483" y="5"/>
                          <a:pt x="483" y="5"/>
                        </a:cubicBezTo>
                        <a:cubicBezTo>
                          <a:pt x="478" y="4"/>
                          <a:pt x="478" y="4"/>
                          <a:pt x="478" y="4"/>
                        </a:cubicBezTo>
                        <a:cubicBezTo>
                          <a:pt x="477" y="4"/>
                          <a:pt x="476" y="3"/>
                          <a:pt x="476" y="2"/>
                        </a:cubicBezTo>
                        <a:cubicBezTo>
                          <a:pt x="476" y="1"/>
                          <a:pt x="477" y="0"/>
                          <a:pt x="478" y="0"/>
                        </a:cubicBezTo>
                        <a:cubicBezTo>
                          <a:pt x="483" y="0"/>
                          <a:pt x="483" y="0"/>
                          <a:pt x="483" y="0"/>
                        </a:cubicBezTo>
                        <a:cubicBezTo>
                          <a:pt x="484" y="0"/>
                          <a:pt x="485" y="1"/>
                          <a:pt x="485" y="3"/>
                        </a:cubicBezTo>
                        <a:cubicBezTo>
                          <a:pt x="485" y="4"/>
                          <a:pt x="484" y="5"/>
                          <a:pt x="483" y="5"/>
                        </a:cubicBezTo>
                        <a:close/>
                        <a:moveTo>
                          <a:pt x="426" y="5"/>
                        </a:moveTo>
                        <a:cubicBezTo>
                          <a:pt x="425" y="5"/>
                          <a:pt x="424" y="4"/>
                          <a:pt x="424" y="2"/>
                        </a:cubicBezTo>
                        <a:cubicBezTo>
                          <a:pt x="423" y="1"/>
                          <a:pt x="424" y="0"/>
                          <a:pt x="426" y="0"/>
                        </a:cubicBezTo>
                        <a:cubicBezTo>
                          <a:pt x="427" y="0"/>
                          <a:pt x="429" y="0"/>
                          <a:pt x="430" y="0"/>
                        </a:cubicBezTo>
                        <a:cubicBezTo>
                          <a:pt x="432" y="0"/>
                          <a:pt x="433" y="1"/>
                          <a:pt x="433" y="2"/>
                        </a:cubicBezTo>
                        <a:cubicBezTo>
                          <a:pt x="433" y="3"/>
                          <a:pt x="432" y="4"/>
                          <a:pt x="431" y="4"/>
                        </a:cubicBezTo>
                        <a:cubicBezTo>
                          <a:pt x="429" y="4"/>
                          <a:pt x="428" y="4"/>
                          <a:pt x="42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551" name="平行四边形 15550"/>
                <p:cNvSpPr/>
                <p:nvPr/>
              </p:nvSpPr>
              <p:spPr>
                <a:xfrm flipH="1">
                  <a:off x="681850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2" name="平行四边形 15551"/>
                <p:cNvSpPr/>
                <p:nvPr/>
              </p:nvSpPr>
              <p:spPr>
                <a:xfrm flipH="1">
                  <a:off x="694550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3" name="平行四边形 15552"/>
                <p:cNvSpPr/>
                <p:nvPr/>
              </p:nvSpPr>
              <p:spPr>
                <a:xfrm flipH="1">
                  <a:off x="707250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4" name="平行四边形 15553"/>
                <p:cNvSpPr/>
                <p:nvPr/>
              </p:nvSpPr>
              <p:spPr>
                <a:xfrm flipH="1">
                  <a:off x="7199504" y="1831975"/>
                  <a:ext cx="194945" cy="99060"/>
                </a:xfrm>
                <a:prstGeom prst="parallelogram">
                  <a:avLst>
                    <a:gd name="adj" fmla="val 125746"/>
                  </a:avLst>
                </a:prstGeom>
                <a:gradFill>
                  <a:gsLst>
                    <a:gs pos="13000">
                      <a:srgbClr val="3350E4"/>
                    </a:gs>
                    <a:gs pos="93000">
                      <a:prstClr val="white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5" name="椭圆 15554"/>
                <p:cNvSpPr/>
                <p:nvPr/>
              </p:nvSpPr>
              <p:spPr>
                <a:xfrm>
                  <a:off x="4832098" y="2885694"/>
                  <a:ext cx="91440" cy="9144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2700000" scaled="1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6" name="椭圆 15555"/>
                <p:cNvSpPr/>
                <p:nvPr/>
              </p:nvSpPr>
              <p:spPr>
                <a:xfrm>
                  <a:off x="9378190" y="1982724"/>
                  <a:ext cx="91440" cy="9144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2700000" scaled="1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7" name="矩形 15556"/>
                <p:cNvSpPr/>
                <p:nvPr/>
              </p:nvSpPr>
              <p:spPr>
                <a:xfrm>
                  <a:off x="3998324" y="3049909"/>
                  <a:ext cx="363344" cy="4174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0" scaled="0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58" name="矩形 15557"/>
                <p:cNvSpPr/>
                <p:nvPr/>
              </p:nvSpPr>
              <p:spPr>
                <a:xfrm>
                  <a:off x="9647284" y="1942469"/>
                  <a:ext cx="363344" cy="4174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0" scaled="0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59" name="矩形 15558"/>
                <p:cNvSpPr/>
                <p:nvPr/>
              </p:nvSpPr>
              <p:spPr>
                <a:xfrm rot="2571151" flipV="1">
                  <a:off x="10492656" y="2576689"/>
                  <a:ext cx="127287" cy="4571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0" scaled="0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60" name="矩形 15559"/>
                <p:cNvSpPr/>
                <p:nvPr/>
              </p:nvSpPr>
              <p:spPr>
                <a:xfrm rot="18862225">
                  <a:off x="2946540" y="1953051"/>
                  <a:ext cx="288000" cy="3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A7B4F3"/>
                    </a:gs>
                    <a:gs pos="73000">
                      <a:srgbClr val="A7B4F3">
                        <a:alpha val="0"/>
                        <a:lumMod val="68000"/>
                      </a:srgbClr>
                    </a:gs>
                    <a:gs pos="30000">
                      <a:srgbClr val="A7B4F3">
                        <a:alpha val="32000"/>
                        <a:lumMod val="70000"/>
                      </a:srgbClr>
                    </a:gs>
                    <a:gs pos="100000">
                      <a:srgbClr val="A7B4F3">
                        <a:lumMod val="60000"/>
                        <a:alpha val="45000"/>
                      </a:srgbClr>
                    </a:gs>
                  </a:gsLst>
                  <a:lin ang="0" scaled="0"/>
                  <a:tileRect/>
                </a:gradFill>
                <a:ln>
                  <a:gradFill>
                    <a:gsLst>
                      <a:gs pos="0">
                        <a:srgbClr val="A7B4F3"/>
                      </a:gs>
                      <a:gs pos="43000">
                        <a:srgbClr val="A7B4F3">
                          <a:lumMod val="80000"/>
                        </a:srgbClr>
                      </a:gs>
                      <a:gs pos="100000">
                        <a:srgbClr val="A7B4F3">
                          <a:alpha val="59000"/>
                          <a:lumMod val="84000"/>
                        </a:srgbClr>
                      </a:gs>
                    </a:gsLst>
                    <a:lin ang="5400000" scaled="1"/>
                  </a:gradFill>
                </a:ln>
                <a:effectLst/>
                <a:scene3d>
                  <a:camera prst="perspectiveLeft"/>
                  <a:lightRig rig="contrasting" dir="t"/>
                </a:scene3d>
                <a:sp3d extrusionH="1270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496" name="组合 15495"/>
              <p:cNvGrpSpPr/>
              <p:nvPr/>
            </p:nvGrpSpPr>
            <p:grpSpPr>
              <a:xfrm>
                <a:off x="4405744" y="2301643"/>
                <a:ext cx="1127142" cy="861108"/>
                <a:chOff x="3113046" y="8795739"/>
                <a:chExt cx="1127142" cy="861108"/>
              </a:xfrm>
              <a:solidFill>
                <a:schemeClr val="bg1"/>
              </a:solidFill>
            </p:grpSpPr>
            <p:sp>
              <p:nvSpPr>
                <p:cNvPr id="15507" name="任意多边形: 形状 15506"/>
                <p:cNvSpPr/>
                <p:nvPr/>
              </p:nvSpPr>
              <p:spPr>
                <a:xfrm>
                  <a:off x="3113046" y="8795739"/>
                  <a:ext cx="672084" cy="453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084" h="453657">
                      <a:moveTo>
                        <a:pt x="110614" y="0"/>
                      </a:moveTo>
                      <a:lnTo>
                        <a:pt x="287036" y="0"/>
                      </a:lnTo>
                      <a:lnTo>
                        <a:pt x="252031" y="56007"/>
                      </a:lnTo>
                      <a:lnTo>
                        <a:pt x="637080" y="54607"/>
                      </a:lnTo>
                      <a:lnTo>
                        <a:pt x="603475" y="116215"/>
                      </a:lnTo>
                      <a:lnTo>
                        <a:pt x="469059" y="116215"/>
                      </a:lnTo>
                      <a:lnTo>
                        <a:pt x="390649" y="215627"/>
                      </a:lnTo>
                      <a:lnTo>
                        <a:pt x="672084" y="215627"/>
                      </a:lnTo>
                      <a:lnTo>
                        <a:pt x="637080" y="285636"/>
                      </a:lnTo>
                      <a:lnTo>
                        <a:pt x="337442" y="285636"/>
                      </a:lnTo>
                      <a:lnTo>
                        <a:pt x="207226" y="453657"/>
                      </a:lnTo>
                      <a:lnTo>
                        <a:pt x="32204" y="453657"/>
                      </a:lnTo>
                      <a:lnTo>
                        <a:pt x="162420" y="285636"/>
                      </a:lnTo>
                      <a:lnTo>
                        <a:pt x="12601" y="285636"/>
                      </a:lnTo>
                      <a:lnTo>
                        <a:pt x="12601" y="215627"/>
                      </a:lnTo>
                      <a:lnTo>
                        <a:pt x="215627" y="215627"/>
                      </a:lnTo>
                      <a:lnTo>
                        <a:pt x="292637" y="116215"/>
                      </a:lnTo>
                      <a:lnTo>
                        <a:pt x="211426" y="116215"/>
                      </a:lnTo>
                      <a:lnTo>
                        <a:pt x="175022" y="172222"/>
                      </a:lnTo>
                      <a:lnTo>
                        <a:pt x="0" y="172222"/>
                      </a:lnTo>
                      <a:lnTo>
                        <a:pt x="1106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08" name="任意多边形: 形状 15507"/>
                <p:cNvSpPr/>
                <p:nvPr/>
              </p:nvSpPr>
              <p:spPr>
                <a:xfrm>
                  <a:off x="3223661" y="9280200"/>
                  <a:ext cx="1016527" cy="37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527" h="376647">
                      <a:moveTo>
                        <a:pt x="0" y="0"/>
                      </a:moveTo>
                      <a:lnTo>
                        <a:pt x="856907" y="0"/>
                      </a:lnTo>
                      <a:lnTo>
                        <a:pt x="820502" y="65808"/>
                      </a:lnTo>
                      <a:lnTo>
                        <a:pt x="159620" y="65808"/>
                      </a:lnTo>
                      <a:lnTo>
                        <a:pt x="159620" y="149819"/>
                      </a:lnTo>
                      <a:lnTo>
                        <a:pt x="856907" y="149819"/>
                      </a:lnTo>
                      <a:lnTo>
                        <a:pt x="856907" y="0"/>
                      </a:lnTo>
                      <a:lnTo>
                        <a:pt x="1016527" y="0"/>
                      </a:lnTo>
                      <a:lnTo>
                        <a:pt x="1016527" y="376647"/>
                      </a:lnTo>
                      <a:lnTo>
                        <a:pt x="0" y="376647"/>
                      </a:lnTo>
                      <a:lnTo>
                        <a:pt x="0" y="0"/>
                      </a:lnTo>
                      <a:close/>
                      <a:moveTo>
                        <a:pt x="159620" y="215627"/>
                      </a:moveTo>
                      <a:lnTo>
                        <a:pt x="159620" y="310839"/>
                      </a:lnTo>
                      <a:lnTo>
                        <a:pt x="856907" y="310839"/>
                      </a:lnTo>
                      <a:lnTo>
                        <a:pt x="856907" y="215627"/>
                      </a:lnTo>
                      <a:lnTo>
                        <a:pt x="159620" y="2156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497" name="组合 15496"/>
              <p:cNvGrpSpPr/>
              <p:nvPr/>
            </p:nvGrpSpPr>
            <p:grpSpPr>
              <a:xfrm>
                <a:off x="4515035" y="1956325"/>
                <a:ext cx="5733724" cy="1497722"/>
                <a:chOff x="3872872" y="1956325"/>
                <a:chExt cx="5733724" cy="1497722"/>
              </a:xfrm>
            </p:grpSpPr>
            <p:sp>
              <p:nvSpPr>
                <p:cNvPr id="15499" name="文本框 15498"/>
                <p:cNvSpPr txBox="1"/>
                <p:nvPr/>
              </p:nvSpPr>
              <p:spPr>
                <a:xfrm>
                  <a:off x="4211184" y="1956325"/>
                  <a:ext cx="5395412" cy="1497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6000" spc="300" dirty="0">
                      <a:ln w="12700">
                        <a:gradFill flip="none" rotWithShape="1">
                          <a:gsLst>
                            <a:gs pos="0">
                              <a:prstClr val="white"/>
                            </a:gs>
                            <a:gs pos="47000">
                              <a:prstClr val="white"/>
                            </a:gs>
                            <a:gs pos="93000">
                              <a:prstClr val="white"/>
                            </a:gs>
                          </a:gsLst>
                          <a:lin ang="10800000" scaled="1"/>
                          <a:tileRect/>
                        </a:gradFill>
                      </a:ln>
                      <a:gradFill>
                        <a:gsLst>
                          <a:gs pos="47000">
                            <a:prstClr val="white"/>
                          </a:gs>
                          <a:gs pos="93000">
                            <a:prstClr val="white"/>
                          </a:gs>
                        </a:gsLst>
                        <a:lin ang="10800000" scaled="1"/>
                      </a:gradFill>
                      <a:latin typeface="站酷高端黑" panose="02010600030101010101" pitchFamily="2" charset="-122"/>
                      <a:ea typeface="站酷高端黑" panose="02010600030101010101" pitchFamily="2" charset="-122"/>
                    </a:rPr>
                    <a:t>瞳科技</a:t>
                  </a:r>
                  <a:endParaRPr lang="zh-CN" altLang="en-US" sz="6000" spc="300" dirty="0">
                    <a:ln w="12700">
                      <a:gradFill flip="none" rotWithShape="1">
                        <a:gsLst>
                          <a:gs pos="0">
                            <a:prstClr val="white"/>
                          </a:gs>
                          <a:gs pos="47000">
                            <a:prstClr val="white"/>
                          </a:gs>
                          <a:gs pos="93000">
                            <a:prstClr val="white"/>
                          </a:gs>
                        </a:gsLst>
                        <a:lin ang="10800000" scaled="1"/>
                        <a:tileRect/>
                      </a:gradFill>
                    </a:ln>
                    <a:gradFill>
                      <a:gsLst>
                        <a:gs pos="47000">
                          <a:prstClr val="white"/>
                        </a:gs>
                        <a:gs pos="93000">
                          <a:prstClr val="white"/>
                        </a:gs>
                      </a:gsLst>
                      <a:lin ang="10800000" scaled="1"/>
                    </a:gradFill>
                    <a:latin typeface="站酷高端黑" panose="02010600030101010101" pitchFamily="2" charset="-122"/>
                    <a:ea typeface="站酷高端黑" panose="02010600030101010101" pitchFamily="2" charset="-122"/>
                  </a:endParaRPr>
                </a:p>
              </p:txBody>
            </p:sp>
            <p:sp>
              <p:nvSpPr>
                <p:cNvPr id="15500" name="矩形 15499"/>
                <p:cNvSpPr/>
                <p:nvPr/>
              </p:nvSpPr>
              <p:spPr>
                <a:xfrm rot="10800000" flipV="1">
                  <a:off x="3872873" y="2777585"/>
                  <a:ext cx="170871" cy="416027"/>
                </a:xfrm>
                <a:prstGeom prst="rect">
                  <a:avLst/>
                </a:pr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01" name="矩形 15500"/>
                <p:cNvSpPr/>
                <p:nvPr/>
              </p:nvSpPr>
              <p:spPr>
                <a:xfrm rot="16200000" flipV="1">
                  <a:off x="4345007" y="2618579"/>
                  <a:ext cx="81087" cy="1025358"/>
                </a:xfrm>
                <a:prstGeom prst="rect">
                  <a:avLst/>
                </a:pr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02" name="矩形 15501"/>
                <p:cNvSpPr/>
                <p:nvPr/>
              </p:nvSpPr>
              <p:spPr>
                <a:xfrm rot="16200000" flipV="1">
                  <a:off x="5845879" y="2613747"/>
                  <a:ext cx="71425" cy="1025358"/>
                </a:xfrm>
                <a:prstGeom prst="rect">
                  <a:avLst/>
                </a:pr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03" name="矩形 15502"/>
                <p:cNvSpPr/>
                <p:nvPr/>
              </p:nvSpPr>
              <p:spPr>
                <a:xfrm rot="10800000" flipV="1">
                  <a:off x="5654816" y="2636015"/>
                  <a:ext cx="182601" cy="306181"/>
                </a:xfrm>
                <a:prstGeom prst="rect">
                  <a:avLst/>
                </a:pr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04" name="任意多边形: 形状 15503"/>
                <p:cNvSpPr/>
                <p:nvPr/>
              </p:nvSpPr>
              <p:spPr>
                <a:xfrm>
                  <a:off x="7199746" y="2363553"/>
                  <a:ext cx="300397" cy="216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34" h="203026">
                      <a:moveTo>
                        <a:pt x="0" y="0"/>
                      </a:moveTo>
                      <a:lnTo>
                        <a:pt x="166620" y="0"/>
                      </a:lnTo>
                      <a:lnTo>
                        <a:pt x="275834" y="203026"/>
                      </a:lnTo>
                      <a:lnTo>
                        <a:pt x="109213" y="2030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05" name="任意多边形: 形状 15504"/>
                <p:cNvSpPr/>
                <p:nvPr/>
              </p:nvSpPr>
              <p:spPr>
                <a:xfrm>
                  <a:off x="7144302" y="2597969"/>
                  <a:ext cx="300397" cy="216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34" h="203026">
                      <a:moveTo>
                        <a:pt x="0" y="0"/>
                      </a:moveTo>
                      <a:lnTo>
                        <a:pt x="166620" y="0"/>
                      </a:lnTo>
                      <a:lnTo>
                        <a:pt x="275834" y="203026"/>
                      </a:lnTo>
                      <a:lnTo>
                        <a:pt x="109213" y="2030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06" name="矩形 15505"/>
                <p:cNvSpPr/>
                <p:nvPr/>
              </p:nvSpPr>
              <p:spPr>
                <a:xfrm rot="16200000" flipV="1">
                  <a:off x="8842138" y="2277100"/>
                  <a:ext cx="73896" cy="665758"/>
                </a:xfrm>
                <a:prstGeom prst="rect">
                  <a:avLst/>
                </a:prstGeom>
                <a:gradFill>
                  <a:gsLst>
                    <a:gs pos="17670">
                      <a:srgbClr val="A7B4F3"/>
                    </a:gs>
                    <a:gs pos="0">
                      <a:srgbClr val="3350E4"/>
                    </a:gs>
                    <a:gs pos="9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15498" name="图片 1549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9283" y="2183895"/>
                <a:ext cx="914538" cy="646578"/>
              </a:xfrm>
              <a:prstGeom prst="rect">
                <a:avLst/>
              </a:prstGeom>
            </p:spPr>
          </p:pic>
        </p:grpSp>
        <p:sp>
          <p:nvSpPr>
            <p:cNvPr id="15489" name="加号 15488"/>
            <p:cNvSpPr/>
            <p:nvPr/>
          </p:nvSpPr>
          <p:spPr bwMode="auto">
            <a:xfrm>
              <a:off x="5614006" y="1756798"/>
              <a:ext cx="918863" cy="757265"/>
            </a:xfrm>
            <a:prstGeom prst="mathPlus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490" name="箭头: 下 15489"/>
            <p:cNvSpPr/>
            <p:nvPr/>
          </p:nvSpPr>
          <p:spPr bwMode="auto">
            <a:xfrm>
              <a:off x="5645207" y="3753358"/>
              <a:ext cx="901586" cy="771447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491" name="左中括号 15490"/>
            <p:cNvSpPr/>
            <p:nvPr/>
          </p:nvSpPr>
          <p:spPr bwMode="auto">
            <a:xfrm rot="16200000">
              <a:off x="6085981" y="426932"/>
              <a:ext cx="357427" cy="5496011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492" name="矩形 15491"/>
            <p:cNvSpPr/>
            <p:nvPr/>
          </p:nvSpPr>
          <p:spPr>
            <a:xfrm>
              <a:off x="2166757" y="4920179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智选集装</a:t>
              </a:r>
              <a:endPara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pic>
          <p:nvPicPr>
            <p:cNvPr id="15493" name="图片 1549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627786" y="2417425"/>
              <a:ext cx="2591374" cy="3887426"/>
            </a:xfrm>
            <a:prstGeom prst="rect">
              <a:avLst/>
            </a:prstGeom>
          </p:spPr>
        </p:pic>
        <p:sp>
          <p:nvSpPr>
            <p:cNvPr id="15494" name="文本框 15493"/>
            <p:cNvSpPr txBox="1"/>
            <p:nvPr/>
          </p:nvSpPr>
          <p:spPr>
            <a:xfrm>
              <a:off x="6049628" y="4966851"/>
              <a:ext cx="5170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gradFill>
                    <a:gsLst>
                      <a:gs pos="100000">
                        <a:srgbClr val="FFC000"/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  <a:sym typeface="+mn-ea"/>
                </a:rPr>
                <a:t>基于</a:t>
              </a:r>
              <a:r>
                <a:rPr lang="en-US" altLang="zh-CN" sz="2800" b="1" dirty="0">
                  <a:gradFill>
                    <a:gsLst>
                      <a:gs pos="100000">
                        <a:srgbClr val="FFC000"/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 TensorFlow</a:t>
              </a:r>
              <a:r>
                <a:rPr lang="zh-CN" altLang="en-US" sz="2800" b="1" dirty="0">
                  <a:gradFill>
                    <a:gsLst>
                      <a:gs pos="100000">
                        <a:srgbClr val="FFC000"/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US" altLang="zh-CN" sz="2800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gradFill>
                    <a:gsLst>
                      <a:gs pos="100000">
                        <a:srgbClr val="FFC000"/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  <a:sym typeface="+mn-ea"/>
                </a:rPr>
                <a:t>深度学习的缺陷检测</a:t>
              </a:r>
              <a:endParaRPr lang="zh-CN" altLang="en-US" sz="2800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0675" y="1000125"/>
            <a:ext cx="11581130" cy="5851525"/>
            <a:chOff x="320675" y="1000125"/>
            <a:chExt cx="11581130" cy="5851525"/>
          </a:xfrm>
        </p:grpSpPr>
        <p:cxnSp>
          <p:nvCxnSpPr>
            <p:cNvPr id="3" name="连接符: 曲线 55"/>
            <p:cNvCxnSpPr/>
            <p:nvPr/>
          </p:nvCxnSpPr>
          <p:spPr>
            <a:xfrm rot="16200000">
              <a:off x="7455535" y="2872105"/>
              <a:ext cx="2820035" cy="1683385"/>
            </a:xfrm>
            <a:prstGeom prst="curvedConnector3">
              <a:avLst>
                <a:gd name="adj1" fmla="val 28417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7140575" y="1680210"/>
              <a:ext cx="4424045" cy="4316095"/>
            </a:xfrm>
            <a:prstGeom prst="ellipse">
              <a:avLst/>
            </a:prstGeom>
            <a:noFill/>
            <a:ln w="76200">
              <a:solidFill>
                <a:schemeClr val="bg1">
                  <a:alpha val="7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0675" y="1176655"/>
              <a:ext cx="6546215" cy="1087120"/>
              <a:chOff x="555291" y="2251347"/>
              <a:chExt cx="7784563" cy="1087483"/>
            </a:xfrm>
          </p:grpSpPr>
          <p:sp>
            <p:nvSpPr>
              <p:cNvPr id="15385" name="矩形: 圆角 15384"/>
              <p:cNvSpPr/>
              <p:nvPr/>
            </p:nvSpPr>
            <p:spPr>
              <a:xfrm>
                <a:off x="2560898" y="2251347"/>
                <a:ext cx="5778956" cy="8416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86" name="矩形 15385"/>
              <p:cNvSpPr/>
              <p:nvPr/>
            </p:nvSpPr>
            <p:spPr>
              <a:xfrm>
                <a:off x="555291" y="2755070"/>
                <a:ext cx="6004738" cy="5837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通过</a:t>
                </a:r>
                <a:r>
                  <a:rPr kumimoji="0" lang="zh-CN" altLang="en-US" sz="3200" b="1" i="0" u="none" strike="noStrike" kern="1200" cap="none" spc="0" normalizeH="0" baseline="0" dirty="0">
                    <a:solidFill>
                      <a:srgbClr val="85D5D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视觉传感器</a:t>
                </a:r>
                <a:r>
                  <a:rPr kumimoji="0" lang="zh-CN" altLang="en-US" sz="28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获得图像</a:t>
                </a:r>
                <a:endParaRPr kumimoji="0" lang="zh-CN" altLang="en-US" sz="28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801993" y="2710815"/>
              <a:ext cx="3460128" cy="922656"/>
              <a:chOff x="5511128" y="3246402"/>
              <a:chExt cx="4611632" cy="922964"/>
            </a:xfrm>
          </p:grpSpPr>
          <p:sp>
            <p:nvSpPr>
              <p:cNvPr id="15383" name="矩形: 圆角 15382"/>
              <p:cNvSpPr/>
              <p:nvPr/>
            </p:nvSpPr>
            <p:spPr>
              <a:xfrm>
                <a:off x="5511128" y="3246402"/>
                <a:ext cx="3745859" cy="8416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84" name="矩形 15383"/>
              <p:cNvSpPr/>
              <p:nvPr/>
            </p:nvSpPr>
            <p:spPr>
              <a:xfrm>
                <a:off x="6756086" y="3585606"/>
                <a:ext cx="3366674" cy="5837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图像</a:t>
                </a:r>
                <a:r>
                  <a:rPr lang="zh-CN" altLang="en-US" sz="3200" b="1">
                    <a:solidFill>
                      <a:srgbClr val="85D5D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处理</a:t>
                </a:r>
                <a:endParaRPr kumimoji="0" lang="zh-CN" altLang="en-US" sz="24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92835" y="4080510"/>
              <a:ext cx="4892437" cy="915670"/>
              <a:chOff x="879536" y="5639796"/>
              <a:chExt cx="4712312" cy="915670"/>
            </a:xfrm>
          </p:grpSpPr>
          <p:sp>
            <p:nvSpPr>
              <p:cNvPr id="15381" name="矩形: 圆角 15380"/>
              <p:cNvSpPr/>
              <p:nvPr/>
            </p:nvSpPr>
            <p:spPr>
              <a:xfrm>
                <a:off x="1842173" y="5639796"/>
                <a:ext cx="3749675" cy="8413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82" name="矩形 15381"/>
              <p:cNvSpPr/>
              <p:nvPr/>
            </p:nvSpPr>
            <p:spPr>
              <a:xfrm>
                <a:off x="879536" y="5971901"/>
                <a:ext cx="4119880" cy="5835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>
                    <a:solidFill>
                      <a:srgbClr val="85D5D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判断</a:t>
                </a:r>
                <a:r>
                  <a:rPr kumimoji="0" lang="zh-CN" altLang="en-US" sz="2800" b="1" i="0" u="none" strike="noStrike" kern="1200" cap="none" spc="0" normalizeH="0" baseline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编织袋是否有缺陷</a:t>
                </a:r>
                <a:endParaRPr kumimoji="0" lang="zh-CN" altLang="en-US" sz="2400" b="1" i="0" u="none" strike="noStrike" kern="1200" cap="none" spc="0" normalizeH="0" baseline="0" noProof="0" dirty="0">
                  <a:ln w="0"/>
                  <a:solidFill>
                    <a:srgbClr val="FFC000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1" name="下箭头 59"/>
            <p:cNvSpPr/>
            <p:nvPr/>
          </p:nvSpPr>
          <p:spPr>
            <a:xfrm>
              <a:off x="2842895" y="2273935"/>
              <a:ext cx="325120" cy="855980"/>
            </a:xfrm>
            <a:prstGeom prst="downArrow">
              <a:avLst/>
            </a:prstGeom>
            <a:solidFill>
              <a:srgbClr val="85D5DE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33755" y="5455920"/>
              <a:ext cx="4277360" cy="856614"/>
              <a:chOff x="1842173" y="5639796"/>
              <a:chExt cx="10718790" cy="856900"/>
            </a:xfrm>
          </p:grpSpPr>
          <p:sp>
            <p:nvSpPr>
              <p:cNvPr id="15377" name="矩形: 圆角 26"/>
              <p:cNvSpPr/>
              <p:nvPr/>
            </p:nvSpPr>
            <p:spPr>
              <a:xfrm>
                <a:off x="1842173" y="5639796"/>
                <a:ext cx="8591262" cy="8416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78" name="矩形 15377"/>
              <p:cNvSpPr/>
              <p:nvPr/>
            </p:nvSpPr>
            <p:spPr>
              <a:xfrm>
                <a:off x="3164518" y="5974552"/>
                <a:ext cx="9396445" cy="5221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>
                    <a:solidFill>
                      <a:srgbClr val="85D5D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  <a:sym typeface="+mn-ea"/>
                  </a:rPr>
                  <a:t>控制</a:t>
                </a:r>
                <a:r>
                  <a:rPr lang="zh-CN" altLang="en-US" sz="2800" b="1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高精度设备动作</a:t>
                </a:r>
                <a:endParaRPr kumimoji="0" lang="zh-CN" altLang="en-US" sz="2800" b="1" i="0" u="none" strike="noStrike" kern="1200" cap="none" spc="0" normalizeH="0" baseline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</p:grpSp>
        <p:sp>
          <p:nvSpPr>
            <p:cNvPr id="13" name="下箭头 60"/>
            <p:cNvSpPr/>
            <p:nvPr/>
          </p:nvSpPr>
          <p:spPr>
            <a:xfrm>
              <a:off x="2842895" y="3633470"/>
              <a:ext cx="325120" cy="855980"/>
            </a:xfrm>
            <a:prstGeom prst="downArrow">
              <a:avLst/>
            </a:prstGeom>
            <a:solidFill>
              <a:srgbClr val="85D5DE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下箭头 61"/>
            <p:cNvSpPr/>
            <p:nvPr/>
          </p:nvSpPr>
          <p:spPr>
            <a:xfrm>
              <a:off x="2842895" y="4921885"/>
              <a:ext cx="325120" cy="855980"/>
            </a:xfrm>
            <a:prstGeom prst="downArrow">
              <a:avLst/>
            </a:prstGeom>
            <a:solidFill>
              <a:srgbClr val="85D5DE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299700" y="1771650"/>
              <a:ext cx="1113155" cy="1155700"/>
              <a:chOff x="2789478" y="2098653"/>
              <a:chExt cx="1703206" cy="1692087"/>
            </a:xfrm>
          </p:grpSpPr>
          <p:sp>
            <p:nvSpPr>
              <p:cNvPr id="15375" name="椭圆 15374"/>
              <p:cNvSpPr/>
              <p:nvPr/>
            </p:nvSpPr>
            <p:spPr>
              <a:xfrm>
                <a:off x="2789478" y="2124492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76" name="椭圆 15375"/>
              <p:cNvSpPr/>
              <p:nvPr/>
            </p:nvSpPr>
            <p:spPr>
              <a:xfrm>
                <a:off x="2826436" y="2098653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拉丝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038205" y="3147060"/>
              <a:ext cx="863600" cy="1015365"/>
              <a:chOff x="4844621" y="2149452"/>
              <a:chExt cx="1319245" cy="1323671"/>
            </a:xfrm>
          </p:grpSpPr>
          <p:sp>
            <p:nvSpPr>
              <p:cNvPr id="15373" name="椭圆 15372"/>
              <p:cNvSpPr/>
              <p:nvPr/>
            </p:nvSpPr>
            <p:spPr>
              <a:xfrm>
                <a:off x="4844621" y="2165338"/>
                <a:ext cx="1307785" cy="13077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74" name="椭圆 15373"/>
              <p:cNvSpPr/>
              <p:nvPr/>
            </p:nvSpPr>
            <p:spPr>
              <a:xfrm>
                <a:off x="4856081" y="2149452"/>
                <a:ext cx="1307785" cy="1307785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原织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576371" y="4569076"/>
              <a:ext cx="1317584" cy="1316378"/>
              <a:chOff x="7874764" y="2209013"/>
              <a:chExt cx="1678733" cy="1677196"/>
            </a:xfrm>
          </p:grpSpPr>
          <p:sp>
            <p:nvSpPr>
              <p:cNvPr id="15371" name="椭圆 15370"/>
              <p:cNvSpPr/>
              <p:nvPr/>
            </p:nvSpPr>
            <p:spPr>
              <a:xfrm>
                <a:off x="7874764" y="2219961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72" name="椭圆 15371"/>
              <p:cNvSpPr/>
              <p:nvPr/>
            </p:nvSpPr>
            <p:spPr>
              <a:xfrm>
                <a:off x="7887249" y="2209013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裁割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880283" y="5222992"/>
              <a:ext cx="1307785" cy="1314120"/>
              <a:chOff x="10416339" y="3447771"/>
              <a:chExt cx="1666248" cy="1674319"/>
            </a:xfrm>
          </p:grpSpPr>
          <p:sp>
            <p:nvSpPr>
              <p:cNvPr id="15369" name="椭圆 15368"/>
              <p:cNvSpPr/>
              <p:nvPr/>
            </p:nvSpPr>
            <p:spPr>
              <a:xfrm>
                <a:off x="10416339" y="3455842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70" name="椭圆 15369"/>
              <p:cNvSpPr/>
              <p:nvPr/>
            </p:nvSpPr>
            <p:spPr>
              <a:xfrm>
                <a:off x="10416339" y="3447771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封口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140315" y="4564385"/>
              <a:ext cx="1307785" cy="1320544"/>
              <a:chOff x="7877236" y="5003070"/>
              <a:chExt cx="1666248" cy="1682504"/>
            </a:xfrm>
          </p:grpSpPr>
          <p:sp>
            <p:nvSpPr>
              <p:cNvPr id="15367" name="椭圆 15366"/>
              <p:cNvSpPr/>
              <p:nvPr/>
            </p:nvSpPr>
            <p:spPr>
              <a:xfrm>
                <a:off x="7877236" y="5019326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68" name="椭圆 15367"/>
              <p:cNvSpPr/>
              <p:nvPr/>
            </p:nvSpPr>
            <p:spPr>
              <a:xfrm>
                <a:off x="7877236" y="5003070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检测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718935" y="3147060"/>
              <a:ext cx="842010" cy="1077595"/>
              <a:chOff x="5354985" y="5175496"/>
              <a:chExt cx="1666248" cy="1682504"/>
            </a:xfrm>
          </p:grpSpPr>
          <p:sp>
            <p:nvSpPr>
              <p:cNvPr id="15365" name="椭圆 15364"/>
              <p:cNvSpPr/>
              <p:nvPr/>
            </p:nvSpPr>
            <p:spPr>
              <a:xfrm>
                <a:off x="5354985" y="5191752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66" name="椭圆 15365"/>
              <p:cNvSpPr/>
              <p:nvPr/>
            </p:nvSpPr>
            <p:spPr>
              <a:xfrm>
                <a:off x="5354985" y="5175496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打包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280275" y="1912620"/>
              <a:ext cx="1028700" cy="1076960"/>
              <a:chOff x="2648516" y="4863041"/>
              <a:chExt cx="1666248" cy="1682504"/>
            </a:xfrm>
          </p:grpSpPr>
          <p:sp>
            <p:nvSpPr>
              <p:cNvPr id="15363" name="椭圆 15362"/>
              <p:cNvSpPr/>
              <p:nvPr/>
            </p:nvSpPr>
            <p:spPr>
              <a:xfrm>
                <a:off x="2648516" y="4879297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64" name="椭圆 15363"/>
              <p:cNvSpPr/>
              <p:nvPr/>
            </p:nvSpPr>
            <p:spPr>
              <a:xfrm>
                <a:off x="2648516" y="4863041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出售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86348" y="2909324"/>
              <a:ext cx="1251144" cy="1263351"/>
              <a:chOff x="2648516" y="4863040"/>
              <a:chExt cx="1666248" cy="168250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648516" y="4879297"/>
                <a:ext cx="1666248" cy="16662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60" name="椭圆 15359"/>
              <p:cNvSpPr/>
              <p:nvPr/>
            </p:nvSpPr>
            <p:spPr>
              <a:xfrm>
                <a:off x="2648516" y="4863040"/>
                <a:ext cx="1666248" cy="1666248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回收</a:t>
                </a:r>
                <a:endPara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308783" y="1118987"/>
              <a:ext cx="2028191" cy="1314450"/>
              <a:chOff x="10201131" y="3447771"/>
              <a:chExt cx="2584117" cy="167474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0201131" y="3455862"/>
                <a:ext cx="2555799" cy="16666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0201132" y="3447771"/>
                <a:ext cx="2584116" cy="1666649"/>
              </a:xfrm>
              <a:prstGeom prst="ellipse">
                <a:avLst/>
              </a:prstGeom>
              <a:solidFill>
                <a:srgbClr val="F8FDE7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原材料配比搅拌</a:t>
                </a:r>
                <a:endPara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6483985" y="5885180"/>
              <a:ext cx="2333625" cy="706755"/>
            </a:xfrm>
            <a:prstGeom prst="rect">
              <a:avLst/>
            </a:prstGeom>
            <a:solidFill>
              <a:srgbClr val="85D5DE">
                <a:alpha val="68000"/>
              </a:srgbClr>
            </a:solidFill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000" b="1" cap="none" spc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选集装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cap="none" spc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缺陷智能检测装置</a:t>
              </a:r>
              <a:endParaRPr lang="zh-CN" altLang="en-US" sz="2000" b="1" cap="none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023957" y="4224663"/>
              <a:ext cx="1508845" cy="400110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zh-CN" altLang="en-US" sz="2000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不合格产品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36467" y="4283353"/>
              <a:ext cx="1224315" cy="400110"/>
            </a:xfrm>
            <a:prstGeom prst="rect">
              <a:avLst/>
            </a:prstGeom>
            <a:solidFill>
              <a:schemeClr val="accent3">
                <a:lumMod val="75000"/>
                <a:alpha val="8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zh-CN" altLang="en-US" sz="2000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合格产品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925820" y="1000125"/>
              <a:ext cx="2540" cy="5851525"/>
            </a:xfrm>
            <a:prstGeom prst="line">
              <a:avLst/>
            </a:prstGeom>
            <a:ln w="47625" cmpd="sng">
              <a:solidFill>
                <a:srgbClr val="85D5D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330" y="4037205"/>
            <a:ext cx="11531250" cy="2689271"/>
          </a:xfrm>
          <a:prstGeom prst="rect">
            <a:avLst/>
          </a:prstGeom>
          <a:gradFill>
            <a:gsLst>
              <a:gs pos="1000">
                <a:sysClr val="window" lastClr="FFFFFF">
                  <a:alpha val="10000"/>
                </a:sysClr>
              </a:gs>
              <a:gs pos="84000">
                <a:schemeClr val="accent3">
                  <a:alpha val="0"/>
                </a:schemeClr>
              </a:gs>
              <a:gs pos="100000">
                <a:sysClr val="window" lastClr="FFFFFF">
                  <a:alpha val="0"/>
                </a:sysClr>
              </a:gs>
              <a:gs pos="34000">
                <a:schemeClr val="accent3">
                  <a:alpha val="0"/>
                </a:schemeClr>
              </a:gs>
            </a:gsLst>
            <a:lin ang="5400000" scaled="0"/>
          </a:gradFill>
          <a:ln w="3175" cap="flat" cmpd="sng" algn="ctr">
            <a:gradFill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31800">
              <a:defRPr/>
            </a:pPr>
            <a:endParaRPr lang="zh-CN" altLang="en-US" sz="1605" kern="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83397" y="1843625"/>
            <a:ext cx="2715260" cy="1671507"/>
          </a:xfrm>
          <a:prstGeom prst="rect">
            <a:avLst/>
          </a:prstGeom>
          <a:gradFill flip="none" rotWithShape="1">
            <a:gsLst>
              <a:gs pos="100000">
                <a:srgbClr val="0070C0">
                  <a:alpha val="20000"/>
                </a:srgbClr>
              </a:gs>
              <a:gs pos="10000">
                <a:srgbClr val="00B0F0">
                  <a:alpha val="20000"/>
                </a:srgbClr>
              </a:gs>
            </a:gsLst>
            <a:lin ang="2700000" scaled="0"/>
            <a:tileRect/>
          </a:gradFill>
          <a:ln w="6350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837616" y="1843625"/>
            <a:ext cx="2715311" cy="1671507"/>
          </a:xfrm>
          <a:prstGeom prst="rect">
            <a:avLst/>
          </a:prstGeom>
          <a:gradFill flip="none" rotWithShape="1">
            <a:gsLst>
              <a:gs pos="100000">
                <a:srgbClr val="0070C0">
                  <a:alpha val="20000"/>
                </a:srgbClr>
              </a:gs>
              <a:gs pos="10000">
                <a:srgbClr val="00B0F0">
                  <a:alpha val="20000"/>
                </a:srgbClr>
              </a:gs>
            </a:gsLst>
            <a:lin ang="2700000" scaled="0"/>
            <a:tileRect/>
          </a:gradFill>
          <a:ln w="6350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4710532" y="1843625"/>
            <a:ext cx="2715260" cy="1671507"/>
          </a:xfrm>
          <a:prstGeom prst="rect">
            <a:avLst/>
          </a:prstGeom>
          <a:gradFill flip="none" rotWithShape="1">
            <a:gsLst>
              <a:gs pos="100000">
                <a:srgbClr val="0070C0">
                  <a:alpha val="20000"/>
                </a:srgbClr>
              </a:gs>
              <a:gs pos="10000">
                <a:srgbClr val="00B0F0">
                  <a:alpha val="20000"/>
                </a:srgbClr>
              </a:gs>
            </a:gsLst>
            <a:lin ang="2700000" scaled="0"/>
            <a:tileRect/>
          </a:gradFill>
          <a:ln w="6350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18.jpeg" descr="C:\Users\lenovo\Desktop\7ebd06335d59b8e90655061fc90f3654.jpeg7ebd06335d59b8e90655061fc90f365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0750" y="1888883"/>
            <a:ext cx="2632699" cy="157754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42176" y="3598131"/>
            <a:ext cx="1648601" cy="284429"/>
            <a:chOff x="2459564" y="2231700"/>
            <a:chExt cx="1007821" cy="284429"/>
          </a:xfrm>
        </p:grpSpPr>
        <p:sp>
          <p:nvSpPr>
            <p:cNvPr id="15363" name="Freeform 18"/>
            <p:cNvSpPr/>
            <p:nvPr/>
          </p:nvSpPr>
          <p:spPr bwMode="auto">
            <a:xfrm flipH="1">
              <a:off x="2597237" y="2239130"/>
              <a:ext cx="750761" cy="276999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64" name="文本框 15363"/>
            <p:cNvSpPr txBox="1"/>
            <p:nvPr/>
          </p:nvSpPr>
          <p:spPr>
            <a:xfrm>
              <a:off x="2459564" y="2231700"/>
              <a:ext cx="1007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检测速度慢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image19.jpeg" descr="C:\Users\lenovo\Desktop\9a227f20e7727ecc96e71591a11746d5.jpeg9a227f20e7727ecc96e71591a11746d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7414" y="1888883"/>
            <a:ext cx="2632075" cy="1577542"/>
          </a:xfrm>
          <a:prstGeom prst="rect">
            <a:avLst/>
          </a:prstGeom>
        </p:spPr>
      </p:pic>
      <p:pic>
        <p:nvPicPr>
          <p:cNvPr id="18" name="image22.jpeg" descr="C:\Users\lenovo\Desktop\7ac83cf5248bb2d7095029bdd5cec0c7.jpeg7ac83cf5248bb2d7095029bdd5cec0c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3454" y="1890414"/>
            <a:ext cx="2632075" cy="157601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252067" y="3590701"/>
            <a:ext cx="1648601" cy="284429"/>
            <a:chOff x="2459564" y="2231700"/>
            <a:chExt cx="1007821" cy="284429"/>
          </a:xfrm>
        </p:grpSpPr>
        <p:sp>
          <p:nvSpPr>
            <p:cNvPr id="31" name="Freeform 18"/>
            <p:cNvSpPr/>
            <p:nvPr/>
          </p:nvSpPr>
          <p:spPr bwMode="auto">
            <a:xfrm flipH="1">
              <a:off x="2597237" y="2239130"/>
              <a:ext cx="750761" cy="276999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60" name="文本框 15359"/>
            <p:cNvSpPr txBox="1"/>
            <p:nvPr/>
          </p:nvSpPr>
          <p:spPr>
            <a:xfrm>
              <a:off x="2459564" y="2231700"/>
              <a:ext cx="1007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检测精度低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12150" y="3609275"/>
            <a:ext cx="1648601" cy="285096"/>
            <a:chOff x="2496283" y="2239130"/>
            <a:chExt cx="1007821" cy="285096"/>
          </a:xfrm>
        </p:grpSpPr>
        <p:sp>
          <p:nvSpPr>
            <p:cNvPr id="29" name="Freeform 18"/>
            <p:cNvSpPr/>
            <p:nvPr/>
          </p:nvSpPr>
          <p:spPr bwMode="auto">
            <a:xfrm flipH="1">
              <a:off x="2597237" y="2239130"/>
              <a:ext cx="801805" cy="276999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>
              <a:gsLst>
                <a:gs pos="62000">
                  <a:srgbClr val="3D6CC1">
                    <a:alpha val="0"/>
                  </a:srgbClr>
                </a:gs>
                <a:gs pos="48000">
                  <a:srgbClr val="3D6CC1">
                    <a:alpha val="0"/>
                  </a:srgbClr>
                </a:gs>
                <a:gs pos="0">
                  <a:srgbClr val="3D6CC1">
                    <a:alpha val="60000"/>
                  </a:srgbClr>
                </a:gs>
                <a:gs pos="100000">
                  <a:srgbClr val="3D6CC1">
                    <a:alpha val="60000"/>
                  </a:srgbClr>
                </a:gs>
              </a:gsLst>
              <a:lin ang="5400000" scaled="1"/>
            </a:gradFill>
            <a:ln>
              <a:gradFill flip="none" rotWithShape="1">
                <a:gsLst>
                  <a:gs pos="0">
                    <a:srgbClr val="4DE7FC">
                      <a:alpha val="50000"/>
                    </a:srgbClr>
                  </a:gs>
                  <a:gs pos="50000">
                    <a:srgbClr val="ACE2F8"/>
                  </a:gs>
                  <a:gs pos="100000">
                    <a:srgbClr val="00B0F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496283" y="2247227"/>
              <a:ext cx="1007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检测成本高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390902" y="5717512"/>
            <a:ext cx="7410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n w="12700" cmpd="sng">
                  <a:solidFill>
                    <a:schemeClr val="bg1">
                      <a:alpha val="20000"/>
                    </a:schemeClr>
                  </a:solidFill>
                  <a:prstDash val="solid"/>
                </a:ln>
                <a:gradFill>
                  <a:gsLst>
                    <a:gs pos="100000">
                      <a:schemeClr val="bg1">
                        <a:alpha val="40000"/>
                      </a:schemeClr>
                    </a:gs>
                    <a:gs pos="15000">
                      <a:srgbClr val="FFC000"/>
                    </a:gs>
                  </a:gsLst>
                  <a:lin ang="16200000" scaled="0"/>
                </a:gradFill>
                <a:latin typeface="字魂181号-飞驰标题体" panose="00000500000000000000" pitchFamily="2" charset="-122"/>
                <a:ea typeface="字魂181号-飞驰标题体" panose="00000500000000000000" pitchFamily="2" charset="-122"/>
                <a:cs typeface="黑体" panose="02010609060101010101" charset="-122"/>
              </a:rPr>
              <a:t>机器视觉：</a:t>
            </a:r>
            <a:r>
              <a:rPr lang="en-US" altLang="zh-CN" sz="4400" dirty="0">
                <a:ln w="12700" cmpd="sng">
                  <a:solidFill>
                    <a:schemeClr val="bg1">
                      <a:alpha val="20000"/>
                    </a:schemeClr>
                  </a:solidFill>
                  <a:prstDash val="solid"/>
                </a:ln>
                <a:gradFill>
                  <a:gsLst>
                    <a:gs pos="100000">
                      <a:schemeClr val="bg1">
                        <a:alpha val="40000"/>
                      </a:schemeClr>
                    </a:gs>
                    <a:gs pos="15000">
                      <a:srgbClr val="FFC000"/>
                    </a:gs>
                  </a:gsLst>
                  <a:lin ang="16200000" scaled="0"/>
                </a:gradFill>
                <a:latin typeface="字魂181号-飞驰标题体" panose="00000500000000000000" pitchFamily="2" charset="-122"/>
                <a:ea typeface="字魂181号-飞驰标题体" panose="00000500000000000000" pitchFamily="2" charset="-122"/>
                <a:cs typeface="黑体" panose="02010609060101010101" charset="-122"/>
              </a:rPr>
              <a:t>5G</a:t>
            </a:r>
            <a:r>
              <a:rPr lang="zh-CN" altLang="en-US" sz="4400" dirty="0">
                <a:ln w="12700" cmpd="sng">
                  <a:solidFill>
                    <a:schemeClr val="bg1">
                      <a:alpha val="20000"/>
                    </a:schemeClr>
                  </a:solidFill>
                  <a:prstDash val="solid"/>
                </a:ln>
                <a:gradFill>
                  <a:gsLst>
                    <a:gs pos="100000">
                      <a:schemeClr val="bg1">
                        <a:alpha val="40000"/>
                      </a:schemeClr>
                    </a:gs>
                    <a:gs pos="15000">
                      <a:srgbClr val="FFC000"/>
                    </a:gs>
                  </a:gsLst>
                  <a:lin ang="16200000" scaled="0"/>
                </a:gradFill>
                <a:latin typeface="字魂181号-飞驰标题体" panose="00000500000000000000" pitchFamily="2" charset="-122"/>
                <a:ea typeface="字魂181号-飞驰标题体" panose="00000500000000000000" pitchFamily="2" charset="-122"/>
                <a:cs typeface="黑体" panose="02010609060101010101" charset="-122"/>
              </a:rPr>
              <a:t>工业的眼睛</a:t>
            </a:r>
            <a:endParaRPr lang="zh-CN" altLang="en-US" sz="4400" dirty="0">
              <a:ln w="12700" cmpd="sng">
                <a:solidFill>
                  <a:schemeClr val="bg1">
                    <a:alpha val="20000"/>
                  </a:schemeClr>
                </a:solidFill>
                <a:prstDash val="solid"/>
              </a:ln>
              <a:gradFill>
                <a:gsLst>
                  <a:gs pos="100000">
                    <a:schemeClr val="bg1">
                      <a:alpha val="40000"/>
                    </a:schemeClr>
                  </a:gs>
                  <a:gs pos="15000">
                    <a:srgbClr val="FFC000"/>
                  </a:gs>
                </a:gsLst>
                <a:lin ang="16200000" scaled="0"/>
              </a:gradFill>
              <a:latin typeface="字魂181号-飞驰标题体" panose="00000500000000000000" pitchFamily="2" charset="-122"/>
              <a:ea typeface="字魂181号-飞驰标题体" panose="00000500000000000000" pitchFamily="2" charset="-122"/>
              <a:cs typeface="黑体" panose="02010609060101010101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609600" y="4281273"/>
            <a:ext cx="1111194" cy="371545"/>
          </a:xfrm>
          <a:custGeom>
            <a:avLst/>
            <a:gdLst>
              <a:gd name="connsiteX0" fmla="*/ 122405 w 5655665"/>
              <a:gd name="connsiteY0" fmla="*/ 0 h 525965"/>
              <a:gd name="connsiteX1" fmla="*/ 508485 w 5655665"/>
              <a:gd name="connsiteY1" fmla="*/ 0 h 525965"/>
              <a:gd name="connsiteX2" fmla="*/ 833605 w 5655665"/>
              <a:gd name="connsiteY2" fmla="*/ 0 h 525965"/>
              <a:gd name="connsiteX3" fmla="*/ 1219685 w 5655665"/>
              <a:gd name="connsiteY3" fmla="*/ 0 h 525965"/>
              <a:gd name="connsiteX4" fmla="*/ 4520589 w 5655665"/>
              <a:gd name="connsiteY4" fmla="*/ 0 h 525965"/>
              <a:gd name="connsiteX5" fmla="*/ 4906669 w 5655665"/>
              <a:gd name="connsiteY5" fmla="*/ 0 h 525965"/>
              <a:gd name="connsiteX6" fmla="*/ 5231789 w 5655665"/>
              <a:gd name="connsiteY6" fmla="*/ 0 h 525965"/>
              <a:gd name="connsiteX7" fmla="*/ 5617869 w 5655665"/>
              <a:gd name="connsiteY7" fmla="*/ 0 h 525965"/>
              <a:gd name="connsiteX8" fmla="*/ 5655074 w 5655665"/>
              <a:gd name="connsiteY8" fmla="*/ 42294 h 525965"/>
              <a:gd name="connsiteX9" fmla="*/ 5570466 w 5655665"/>
              <a:gd name="connsiteY9" fmla="*/ 496259 h 525965"/>
              <a:gd name="connsiteX10" fmla="*/ 5533259 w 5655665"/>
              <a:gd name="connsiteY10" fmla="*/ 525965 h 525965"/>
              <a:gd name="connsiteX11" fmla="*/ 5147179 w 5655665"/>
              <a:gd name="connsiteY11" fmla="*/ 525965 h 525965"/>
              <a:gd name="connsiteX12" fmla="*/ 4822059 w 5655665"/>
              <a:gd name="connsiteY12" fmla="*/ 525965 h 525965"/>
              <a:gd name="connsiteX13" fmla="*/ 4435979 w 5655665"/>
              <a:gd name="connsiteY13" fmla="*/ 525965 h 525965"/>
              <a:gd name="connsiteX14" fmla="*/ 1135076 w 5655665"/>
              <a:gd name="connsiteY14" fmla="*/ 525965 h 525965"/>
              <a:gd name="connsiteX15" fmla="*/ 748996 w 5655665"/>
              <a:gd name="connsiteY15" fmla="*/ 525965 h 525965"/>
              <a:gd name="connsiteX16" fmla="*/ 423876 w 5655665"/>
              <a:gd name="connsiteY16" fmla="*/ 525965 h 525965"/>
              <a:gd name="connsiteX17" fmla="*/ 37796 w 5655665"/>
              <a:gd name="connsiteY17" fmla="*/ 525965 h 525965"/>
              <a:gd name="connsiteX18" fmla="*/ 590 w 5655665"/>
              <a:gd name="connsiteY18" fmla="*/ 483671 h 525965"/>
              <a:gd name="connsiteX19" fmla="*/ 85199 w 5655665"/>
              <a:gd name="connsiteY19" fmla="*/ 29706 h 525965"/>
              <a:gd name="connsiteX20" fmla="*/ 122405 w 5655665"/>
              <a:gd name="connsiteY20" fmla="*/ 0 h 5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55665" h="525965">
                <a:moveTo>
                  <a:pt x="122405" y="0"/>
                </a:moveTo>
                <a:lnTo>
                  <a:pt x="508485" y="0"/>
                </a:lnTo>
                <a:lnTo>
                  <a:pt x="833605" y="0"/>
                </a:lnTo>
                <a:lnTo>
                  <a:pt x="1219685" y="0"/>
                </a:lnTo>
                <a:lnTo>
                  <a:pt x="4520589" y="0"/>
                </a:lnTo>
                <a:lnTo>
                  <a:pt x="4906669" y="0"/>
                </a:lnTo>
                <a:lnTo>
                  <a:pt x="5231789" y="0"/>
                </a:lnTo>
                <a:lnTo>
                  <a:pt x="5617869" y="0"/>
                </a:lnTo>
                <a:cubicBezTo>
                  <a:pt x="5641360" y="0"/>
                  <a:pt x="5659182" y="20259"/>
                  <a:pt x="5655074" y="42294"/>
                </a:cubicBezTo>
                <a:lnTo>
                  <a:pt x="5570466" y="496259"/>
                </a:lnTo>
                <a:cubicBezTo>
                  <a:pt x="5567259" y="513459"/>
                  <a:pt x="5551596" y="525965"/>
                  <a:pt x="5533259" y="525965"/>
                </a:cubicBezTo>
                <a:lnTo>
                  <a:pt x="5147179" y="525965"/>
                </a:lnTo>
                <a:lnTo>
                  <a:pt x="4822059" y="525965"/>
                </a:lnTo>
                <a:lnTo>
                  <a:pt x="4435979" y="525965"/>
                </a:lnTo>
                <a:lnTo>
                  <a:pt x="1135076" y="525965"/>
                </a:lnTo>
                <a:lnTo>
                  <a:pt x="748996" y="525965"/>
                </a:lnTo>
                <a:lnTo>
                  <a:pt x="423876" y="525965"/>
                </a:lnTo>
                <a:lnTo>
                  <a:pt x="37796" y="525965"/>
                </a:lnTo>
                <a:cubicBezTo>
                  <a:pt x="14305" y="525965"/>
                  <a:pt x="-3517" y="505706"/>
                  <a:pt x="590" y="483671"/>
                </a:cubicBezTo>
                <a:lnTo>
                  <a:pt x="85199" y="29706"/>
                </a:lnTo>
                <a:cubicBezTo>
                  <a:pt x="88404" y="12506"/>
                  <a:pt x="104069" y="0"/>
                  <a:pt x="12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2060"/>
              </a:gs>
              <a:gs pos="100000">
                <a:srgbClr val="00B0F0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 flip="none" rotWithShape="1">
              <a:gsLst>
                <a:gs pos="0">
                  <a:srgbClr val="F3AE22">
                    <a:lumMod val="5000"/>
                    <a:lumOff val="95000"/>
                    <a:alpha val="31000"/>
                  </a:srgbClr>
                </a:gs>
                <a:gs pos="100000">
                  <a:srgbClr val="F3AE22">
                    <a:lumMod val="30000"/>
                    <a:lumOff val="70000"/>
                    <a:alpha val="1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功能内别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图片包含 游戏机, 灯光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8210" y="3754657"/>
            <a:ext cx="11392540" cy="58438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14130" y="5001659"/>
            <a:ext cx="22671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识别：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甄别物体的物理特征，如外形、颜色、字符、条码OCR/OCV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21592" y="4976385"/>
            <a:ext cx="22671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定位：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判断物体位置，校正、引导、套准、对位、跟踪、3D引导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29054" y="5022788"/>
            <a:ext cx="253467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测量：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点、线、间距、3D尺寸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04016" y="4971199"/>
            <a:ext cx="2423876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rgbClr val="FFC000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检测：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形状/轮廓、灰度/色彩、表面缺陷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98" name="图片 153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3" y="1885819"/>
            <a:ext cx="2632699" cy="1592742"/>
          </a:xfrm>
          <a:prstGeom prst="rect">
            <a:avLst/>
          </a:prstGeom>
        </p:spPr>
      </p:pic>
      <p:sp>
        <p:nvSpPr>
          <p:cNvPr id="15399" name="文本框 15398"/>
          <p:cNvSpPr txBox="1"/>
          <p:nvPr/>
        </p:nvSpPr>
        <p:spPr>
          <a:xfrm>
            <a:off x="3722855" y="1078739"/>
            <a:ext cx="51879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集装袋缺陷检测技术处于</a:t>
            </a:r>
            <a:r>
              <a:rPr lang="zh-CN" altLang="en-US" sz="2800" b="1" dirty="0">
                <a:solidFill>
                  <a:srgbClr val="85D5D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真空期</a:t>
            </a:r>
            <a:endParaRPr lang="zh-CN" altLang="en-US" dirty="0"/>
          </a:p>
        </p:txBody>
      </p:sp>
      <p:pic>
        <p:nvPicPr>
          <p:cNvPr id="15400" name="图片 15399"/>
          <p:cNvPicPr>
            <a:picLocks noChangeAspect="1"/>
          </p:cNvPicPr>
          <p:nvPr/>
        </p:nvPicPr>
        <p:blipFill rotWithShape="1">
          <a:blip r:embed="rId6"/>
          <a:srcRect b="28078"/>
          <a:stretch>
            <a:fillRect/>
          </a:stretch>
        </p:blipFill>
        <p:spPr>
          <a:xfrm>
            <a:off x="4757414" y="1885923"/>
            <a:ext cx="2632074" cy="1619011"/>
          </a:xfrm>
          <a:prstGeom prst="rect">
            <a:avLst/>
          </a:prstGeom>
        </p:spPr>
      </p:pic>
      <p:pic>
        <p:nvPicPr>
          <p:cNvPr id="15401" name="图片 15400"/>
          <p:cNvPicPr>
            <a:picLocks noChangeAspect="1"/>
          </p:cNvPicPr>
          <p:nvPr/>
        </p:nvPicPr>
        <p:blipFill rotWithShape="1">
          <a:blip r:embed="rId7"/>
          <a:srcRect r="13766"/>
          <a:stretch>
            <a:fillRect/>
          </a:stretch>
        </p:blipFill>
        <p:spPr>
          <a:xfrm>
            <a:off x="8609903" y="1901980"/>
            <a:ext cx="2688754" cy="15725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57188" y="525836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72212" y="1347863"/>
            <a:ext cx="12412624" cy="723899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4817" y="1371979"/>
            <a:ext cx="852236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数据采集与数据集的制作</a:t>
            </a:r>
            <a:r>
              <a:rPr lang="en-US" altLang="zh-CN" sz="3200" b="1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ln w="0"/>
                <a:solidFill>
                  <a:srgbClr val="FFD9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①检测系统安装</a:t>
            </a:r>
            <a:endPara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756" y="1856638"/>
            <a:ext cx="945747" cy="945747"/>
          </a:xfrm>
          <a:prstGeom prst="ellipse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1467" y="2178508"/>
            <a:ext cx="103198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摄像机与光源异侧安装，光源、工业相机以及编织袋运动方向在同一平面</a:t>
            </a:r>
            <a:endParaRPr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3273" y="2888334"/>
            <a:ext cx="11253101" cy="3687948"/>
            <a:chOff x="3847605" y="2475697"/>
            <a:chExt cx="7738888" cy="370654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083" y="3198274"/>
              <a:ext cx="1884473" cy="1873728"/>
            </a:xfrm>
            <a:prstGeom prst="roundRect">
              <a:avLst/>
            </a:prstGeom>
            <a:noFill/>
            <a:ln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3847605" y="2509649"/>
              <a:ext cx="77388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挑选合适的曝光时间</a:t>
              </a:r>
              <a:r>
                <a:rPr lang="en-US" altLang="zh-CN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不同曝光情况下的缺陷图</a:t>
              </a:r>
              <a:endPara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900" y="3198273"/>
              <a:ext cx="1848106" cy="1874567"/>
            </a:xfrm>
            <a:prstGeom prst="roundRect">
              <a:avLst/>
            </a:prstGeom>
            <a:noFill/>
            <a:ln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4246808" y="5112816"/>
              <a:ext cx="6900688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(a)                                 </a:t>
              </a:r>
              <a:r>
                <a:rPr lang="zh-CN" alt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                               （</a:t>
              </a:r>
              <a:r>
                <a:rPr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80975" y="5535912"/>
              <a:ext cx="69006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曝光时间较长                        曝光时间较短                          适当曝光时间</a:t>
              </a:r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633" y="3198273"/>
              <a:ext cx="1848106" cy="1873728"/>
            </a:xfrm>
            <a:prstGeom prst="roundRect">
              <a:avLst/>
            </a:prstGeom>
            <a:noFill/>
            <a:ln>
              <a:noFill/>
            </a:ln>
          </p:spPr>
        </p:pic>
        <p:sp>
          <p:nvSpPr>
            <p:cNvPr id="8" name="矩形: 圆角 7"/>
            <p:cNvSpPr/>
            <p:nvPr/>
          </p:nvSpPr>
          <p:spPr>
            <a:xfrm>
              <a:off x="3935341" y="2475697"/>
              <a:ext cx="7563415" cy="36844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313" y="2257613"/>
            <a:ext cx="112891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对图像进行降噪和校正处理，使用霍夫变换检测出矩形区域后进行进行图像分割</a:t>
            </a:r>
            <a:endParaRPr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72212" y="1347863"/>
            <a:ext cx="12412624" cy="723899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34817" y="1371979"/>
            <a:ext cx="85223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数据采集与数据集的制作</a:t>
            </a:r>
            <a:r>
              <a:rPr lang="en-US" altLang="zh-CN" sz="3200" b="1" dirty="0">
                <a:solidFill>
                  <a:schemeClr val="lt1"/>
                </a:solidFill>
              </a:rPr>
              <a:t>——</a:t>
            </a:r>
            <a:r>
              <a:rPr lang="zh-CN" altLang="en-US" sz="3200" b="1" dirty="0">
                <a:ln w="0"/>
                <a:solidFill>
                  <a:srgbClr val="FFD9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②图像预处理</a:t>
            </a:r>
            <a:endParaRPr lang="zh-CN" altLang="en-US" sz="3200" b="1" dirty="0">
              <a:solidFill>
                <a:srgbClr val="FFD966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9634" t="3176" r="5340" b="6371"/>
          <a:stretch>
            <a:fillRect/>
          </a:stretch>
        </p:blipFill>
        <p:spPr>
          <a:xfrm>
            <a:off x="229963" y="1879555"/>
            <a:ext cx="1045803" cy="1045803"/>
          </a:xfrm>
          <a:prstGeom prst="ellipse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02869" y="2988898"/>
            <a:ext cx="10751949" cy="3553534"/>
            <a:chOff x="1210088" y="2550748"/>
            <a:chExt cx="10751949" cy="3553534"/>
          </a:xfrm>
        </p:grpSpPr>
        <p:sp>
          <p:nvSpPr>
            <p:cNvPr id="21" name="矩形: 圆角 20"/>
            <p:cNvSpPr/>
            <p:nvPr/>
          </p:nvSpPr>
          <p:spPr>
            <a:xfrm>
              <a:off x="1210088" y="2550748"/>
              <a:ext cx="10751949" cy="3553534"/>
            </a:xfrm>
            <a:prstGeom prst="roundRect">
              <a:avLst/>
            </a:prstGeom>
            <a:solidFill>
              <a:schemeClr val="bg2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4976" y="2975494"/>
              <a:ext cx="10014194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kumimoji="0" lang="en-US" altLang="zh-CN" sz="28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原始图像包含一定噪声，降低了图像质量</a:t>
              </a:r>
              <a:r>
                <a:rPr kumimoji="0" lang="en-US" altLang="zh-CN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高斯差分滤波器</a:t>
              </a:r>
              <a:r>
                <a:rPr lang="zh-CN" altLang="en-US" sz="2800" dirty="0">
                  <a:ln w="0"/>
                  <a:solidFill>
                    <a:srgbClr val="FFC000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降噪</a:t>
              </a:r>
              <a:r>
                <a:rPr kumimoji="0" lang="zh-CN" altLang="en-US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zh-CN" altLang="en-US" sz="28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04976" y="4244908"/>
              <a:ext cx="10014194" cy="138499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lvl="0">
                <a:defRPr/>
              </a:pPr>
              <a:r>
                <a:rPr lang="en-US" altLang="zh-CN" sz="2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sz="28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图像中部分背景图像，这些背景信息会造成计算单元的极大浪费，更可能影响缺陷的提取和识别</a:t>
              </a:r>
              <a:r>
                <a:rPr lang="en-US" altLang="zh-CN" sz="28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800" dirty="0">
                  <a:ln w="0"/>
                  <a:solidFill>
                    <a:srgbClr val="FFC000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霍夫变换</a:t>
              </a:r>
              <a:r>
                <a:rPr lang="zh-CN" altLang="en-US" sz="28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检测出矩形区域后进行进行</a:t>
              </a:r>
              <a:r>
                <a:rPr lang="zh-CN" altLang="en-US" sz="2800" dirty="0">
                  <a:ln w="0"/>
                  <a:solidFill>
                    <a:srgbClr val="FFC000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图像分割</a:t>
              </a:r>
              <a:r>
                <a:rPr lang="zh-CN" altLang="en-US" sz="28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8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5293" y="2319915"/>
            <a:ext cx="100256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系统采集足够的样本图像处理得到数据集，通过人工标记方法标记数据集</a:t>
            </a:r>
            <a:endParaRPr lang="zh-CN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72212" y="1347863"/>
            <a:ext cx="12412624" cy="723899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6233" r="6233" b="5895"/>
          <a:stretch>
            <a:fillRect/>
          </a:stretch>
        </p:blipFill>
        <p:spPr>
          <a:xfrm>
            <a:off x="621731" y="1771135"/>
            <a:ext cx="1097559" cy="1097559"/>
          </a:xfrm>
          <a:prstGeom prst="ellipse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4816" y="1371979"/>
            <a:ext cx="975398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数据采集与数据集的制作</a:t>
            </a:r>
            <a:r>
              <a:rPr lang="en-US" altLang="zh-CN" sz="3200" b="1" dirty="0">
                <a:solidFill>
                  <a:schemeClr val="lt1"/>
                </a:solidFill>
              </a:rPr>
              <a:t>——</a:t>
            </a:r>
            <a:r>
              <a:rPr lang="zh-CN" altLang="en-US" sz="3200" b="1" dirty="0">
                <a:ln w="0"/>
                <a:solidFill>
                  <a:srgbClr val="FFD9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③制作缺陷识别数据集</a:t>
            </a:r>
            <a:endParaRPr lang="zh-CN" altLang="en-US" sz="3200" b="1" dirty="0">
              <a:ln w="0"/>
              <a:solidFill>
                <a:srgbClr val="FFD966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52636" y="3139472"/>
            <a:ext cx="8334375" cy="3085457"/>
            <a:chOff x="1609725" y="3243510"/>
            <a:chExt cx="8334375" cy="3085457"/>
          </a:xfrm>
        </p:grpSpPr>
        <p:sp>
          <p:nvSpPr>
            <p:cNvPr id="8" name="矩形: 圆角 7"/>
            <p:cNvSpPr/>
            <p:nvPr/>
          </p:nvSpPr>
          <p:spPr>
            <a:xfrm>
              <a:off x="1609725" y="3243510"/>
              <a:ext cx="8334375" cy="3085457"/>
            </a:xfrm>
            <a:prstGeom prst="roundRect">
              <a:avLst/>
            </a:prstGeom>
            <a:solidFill>
              <a:schemeClr val="bg2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17521" y="3376893"/>
              <a:ext cx="3631459" cy="36514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图像降噪和校正</a:t>
              </a:r>
              <a:endParaRPr kumimoji="0" lang="zh-CN" altLang="en-US" sz="28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825180" y="3376893"/>
              <a:ext cx="241407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图像分割</a:t>
              </a:r>
              <a:endParaRPr kumimoji="0" lang="zh-CN" altLang="en-US" sz="2800" i="0" u="none" strike="noStrike" kern="1200" cap="none" spc="0" normalizeH="0" baseline="0" noProof="0" dirty="0">
                <a:ln w="0"/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3" t="35623" r="49070" b="24309"/>
            <a:stretch>
              <a:fillRect/>
            </a:stretch>
          </p:blipFill>
          <p:spPr>
            <a:xfrm>
              <a:off x="3149455" y="3982835"/>
              <a:ext cx="2550873" cy="226202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02" t="35623" r="30846" b="24309"/>
            <a:stretch>
              <a:fillRect/>
            </a:stretch>
          </p:blipFill>
          <p:spPr>
            <a:xfrm>
              <a:off x="6363749" y="3925832"/>
              <a:ext cx="2499020" cy="2273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220624" y="1708490"/>
            <a:ext cx="12412624" cy="4063660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48909" y="2365298"/>
            <a:ext cx="5224101" cy="2998962"/>
            <a:chOff x="1625139" y="792843"/>
            <a:chExt cx="5786724" cy="3404499"/>
          </a:xfrm>
        </p:grpSpPr>
        <p:sp>
          <p:nvSpPr>
            <p:cNvPr id="15363" name="Google Shape;69;p15"/>
            <p:cNvSpPr/>
            <p:nvPr/>
          </p:nvSpPr>
          <p:spPr>
            <a:xfrm>
              <a:off x="4384563" y="2111510"/>
              <a:ext cx="3027300" cy="790801"/>
            </a:xfrm>
            <a:prstGeom prst="roundRect">
              <a:avLst>
                <a:gd name="adj" fmla="val 50000"/>
              </a:avLst>
            </a:prstGeom>
            <a:solidFill>
              <a:srgbClr val="4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Dense Block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Google Shape;308;p20"/>
            <p:cNvSpPr/>
            <p:nvPr/>
          </p:nvSpPr>
          <p:spPr>
            <a:xfrm>
              <a:off x="1637839" y="1425841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Google Shape;308;p20"/>
            <p:cNvSpPr/>
            <p:nvPr/>
          </p:nvSpPr>
          <p:spPr>
            <a:xfrm>
              <a:off x="1625139" y="2042884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Google Shape;308;p20"/>
            <p:cNvSpPr/>
            <p:nvPr/>
          </p:nvSpPr>
          <p:spPr>
            <a:xfrm>
              <a:off x="1625139" y="2665183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Google Shape;308;p20"/>
            <p:cNvSpPr/>
            <p:nvPr/>
          </p:nvSpPr>
          <p:spPr>
            <a:xfrm>
              <a:off x="1625139" y="3287482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Google Shape;308;p20"/>
            <p:cNvSpPr/>
            <p:nvPr/>
          </p:nvSpPr>
          <p:spPr>
            <a:xfrm>
              <a:off x="1625139" y="3909781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 Block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Google Shape;308;p20"/>
            <p:cNvSpPr/>
            <p:nvPr/>
          </p:nvSpPr>
          <p:spPr>
            <a:xfrm>
              <a:off x="1625139" y="792843"/>
              <a:ext cx="1952631" cy="2793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endPara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3756821" y="801007"/>
              <a:ext cx="1255485" cy="3396335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8" idx="2"/>
              <a:endCxn id="3" idx="0"/>
            </p:cNvCxnSpPr>
            <p:nvPr/>
          </p:nvCxnSpPr>
          <p:spPr>
            <a:xfrm>
              <a:off x="2601455" y="1072240"/>
              <a:ext cx="12700" cy="353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601454" y="1705238"/>
              <a:ext cx="4" cy="34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604488" y="2327724"/>
              <a:ext cx="4" cy="34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endCxn id="6" idx="0"/>
            </p:cNvCxnSpPr>
            <p:nvPr/>
          </p:nvCxnSpPr>
          <p:spPr>
            <a:xfrm>
              <a:off x="2601454" y="2944580"/>
              <a:ext cx="1" cy="34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2593057" y="3566879"/>
              <a:ext cx="1" cy="34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/>
            <p:cNvCxnSpPr>
              <a:stCxn id="8" idx="1"/>
              <a:endCxn id="4" idx="1"/>
            </p:cNvCxnSpPr>
            <p:nvPr/>
          </p:nvCxnSpPr>
          <p:spPr>
            <a:xfrm rot="10800000" flipV="1">
              <a:off x="1625139" y="932541"/>
              <a:ext cx="12700" cy="1250041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连接符: 曲线 23"/>
            <p:cNvCxnSpPr>
              <a:stCxn id="8" idx="1"/>
              <a:endCxn id="5" idx="1"/>
            </p:cNvCxnSpPr>
            <p:nvPr/>
          </p:nvCxnSpPr>
          <p:spPr>
            <a:xfrm rot="10800000" flipV="1">
              <a:off x="1625139" y="932542"/>
              <a:ext cx="12700" cy="1872340"/>
            </a:xfrm>
            <a:prstGeom prst="curvedConnector3">
              <a:avLst>
                <a:gd name="adj1" fmla="val 3742858"/>
              </a:avLst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连接符: 曲线 24"/>
            <p:cNvCxnSpPr>
              <a:stCxn id="8" idx="1"/>
              <a:endCxn id="6" idx="1"/>
            </p:cNvCxnSpPr>
            <p:nvPr/>
          </p:nvCxnSpPr>
          <p:spPr>
            <a:xfrm rot="10800000" flipV="1">
              <a:off x="1625139" y="932541"/>
              <a:ext cx="12700" cy="2494639"/>
            </a:xfrm>
            <a:prstGeom prst="curvedConnector3">
              <a:avLst>
                <a:gd name="adj1" fmla="val 6828567"/>
              </a:avLst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连接符: 曲线 25"/>
            <p:cNvCxnSpPr>
              <a:stCxn id="8" idx="1"/>
              <a:endCxn id="7" idx="1"/>
            </p:cNvCxnSpPr>
            <p:nvPr/>
          </p:nvCxnSpPr>
          <p:spPr>
            <a:xfrm rot="10800000" flipV="1">
              <a:off x="1625139" y="932542"/>
              <a:ext cx="12700" cy="3116938"/>
            </a:xfrm>
            <a:prstGeom prst="curvedConnector3">
              <a:avLst>
                <a:gd name="adj1" fmla="val 9514283"/>
              </a:avLst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连接符: 曲线 26"/>
            <p:cNvCxnSpPr>
              <a:stCxn id="3" idx="3"/>
              <a:endCxn id="5" idx="3"/>
            </p:cNvCxnSpPr>
            <p:nvPr/>
          </p:nvCxnSpPr>
          <p:spPr>
            <a:xfrm flipH="1">
              <a:off x="3577770" y="1565540"/>
              <a:ext cx="12700" cy="1239342"/>
            </a:xfrm>
            <a:prstGeom prst="curvedConnector3">
              <a:avLst>
                <a:gd name="adj1" fmla="val -180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曲线 27"/>
            <p:cNvCxnSpPr>
              <a:stCxn id="3" idx="3"/>
              <a:endCxn id="6" idx="3"/>
            </p:cNvCxnSpPr>
            <p:nvPr/>
          </p:nvCxnSpPr>
          <p:spPr>
            <a:xfrm flipH="1">
              <a:off x="3577770" y="1565540"/>
              <a:ext cx="12700" cy="1861641"/>
            </a:xfrm>
            <a:prstGeom prst="curvedConnector3">
              <a:avLst>
                <a:gd name="adj1" fmla="val -180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/>
            <p:cNvCxnSpPr>
              <a:stCxn id="3" idx="3"/>
              <a:endCxn id="7" idx="3"/>
            </p:cNvCxnSpPr>
            <p:nvPr/>
          </p:nvCxnSpPr>
          <p:spPr>
            <a:xfrm flipH="1">
              <a:off x="3577770" y="1565540"/>
              <a:ext cx="12700" cy="2483940"/>
            </a:xfrm>
            <a:prstGeom prst="curvedConnector3">
              <a:avLst>
                <a:gd name="adj1" fmla="val -180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/>
            <p:cNvCxnSpPr>
              <a:stCxn id="4" idx="1"/>
              <a:endCxn id="6" idx="1"/>
            </p:cNvCxnSpPr>
            <p:nvPr/>
          </p:nvCxnSpPr>
          <p:spPr>
            <a:xfrm rot="10800000" flipV="1">
              <a:off x="1625139" y="2182583"/>
              <a:ext cx="12700" cy="124459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连接符: 曲线 30"/>
            <p:cNvCxnSpPr>
              <a:stCxn id="4" idx="1"/>
              <a:endCxn id="7" idx="1"/>
            </p:cNvCxnSpPr>
            <p:nvPr/>
          </p:nvCxnSpPr>
          <p:spPr>
            <a:xfrm rot="10800000" flipV="1">
              <a:off x="1625139" y="2182582"/>
              <a:ext cx="12700" cy="1866897"/>
            </a:xfrm>
            <a:prstGeom prst="curvedConnector3">
              <a:avLst>
                <a:gd name="adj1" fmla="val 3098362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0" name="连接符: 曲线 15359"/>
            <p:cNvCxnSpPr>
              <a:stCxn id="5" idx="3"/>
              <a:endCxn id="7" idx="3"/>
            </p:cNvCxnSpPr>
            <p:nvPr/>
          </p:nvCxnSpPr>
          <p:spPr>
            <a:xfrm>
              <a:off x="3577770" y="2804882"/>
              <a:ext cx="12700" cy="124459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368" name="组合 15367"/>
          <p:cNvGrpSpPr/>
          <p:nvPr/>
        </p:nvGrpSpPr>
        <p:grpSpPr>
          <a:xfrm>
            <a:off x="6219824" y="2220724"/>
            <a:ext cx="5690351" cy="3316992"/>
            <a:chOff x="335715" y="873582"/>
            <a:chExt cx="6376132" cy="3738285"/>
          </a:xfrm>
        </p:grpSpPr>
        <p:sp>
          <p:nvSpPr>
            <p:cNvPr id="15369" name="Google Shape;308;p20"/>
            <p:cNvSpPr/>
            <p:nvPr/>
          </p:nvSpPr>
          <p:spPr>
            <a:xfrm>
              <a:off x="4733660" y="2115914"/>
              <a:ext cx="1978187" cy="911671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 Block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0" name="右大括号 15369"/>
            <p:cNvSpPr/>
            <p:nvPr/>
          </p:nvSpPr>
          <p:spPr>
            <a:xfrm>
              <a:off x="3756821" y="873582"/>
              <a:ext cx="1255485" cy="3396335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71" name="Google Shape;73;p15"/>
            <p:cNvSpPr/>
            <p:nvPr/>
          </p:nvSpPr>
          <p:spPr>
            <a:xfrm>
              <a:off x="335715" y="873582"/>
              <a:ext cx="3242055" cy="136139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5372" name="直接箭头连接符 15371"/>
            <p:cNvCxnSpPr>
              <a:stCxn id="15371" idx="2"/>
            </p:cNvCxnSpPr>
            <p:nvPr/>
          </p:nvCxnSpPr>
          <p:spPr>
            <a:xfrm>
              <a:off x="1956743" y="2234979"/>
              <a:ext cx="0" cy="792607"/>
            </a:xfrm>
            <a:prstGeom prst="straightConnector1">
              <a:avLst/>
            </a:prstGeom>
            <a:ln>
              <a:solidFill>
                <a:schemeClr val="accent5">
                  <a:alpha val="38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373" name="Google Shape;64;p15"/>
            <p:cNvSpPr/>
            <p:nvPr/>
          </p:nvSpPr>
          <p:spPr>
            <a:xfrm>
              <a:off x="635203" y="985823"/>
              <a:ext cx="2643078" cy="32046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4" name="Google Shape;64;p15"/>
            <p:cNvSpPr/>
            <p:nvPr/>
          </p:nvSpPr>
          <p:spPr>
            <a:xfrm>
              <a:off x="635203" y="1394048"/>
              <a:ext cx="2643078" cy="32046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5" name="Google Shape;64;p15"/>
            <p:cNvSpPr/>
            <p:nvPr/>
          </p:nvSpPr>
          <p:spPr>
            <a:xfrm>
              <a:off x="635203" y="1802273"/>
              <a:ext cx="2643078" cy="32046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6" name="矩形 15375"/>
            <p:cNvSpPr/>
            <p:nvPr/>
          </p:nvSpPr>
          <p:spPr>
            <a:xfrm>
              <a:off x="494210" y="985823"/>
              <a:ext cx="2813391" cy="4509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BatchNormalizati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7" name="矩形 15376"/>
            <p:cNvSpPr/>
            <p:nvPr/>
          </p:nvSpPr>
          <p:spPr>
            <a:xfrm>
              <a:off x="464890" y="1375957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Activation </a:t>
              </a:r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ReLu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8" name="矩形 15377"/>
            <p:cNvSpPr/>
            <p:nvPr/>
          </p:nvSpPr>
          <p:spPr>
            <a:xfrm>
              <a:off x="456151" y="1794132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Conv2d 1×1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9" name="Google Shape;73;p15"/>
            <p:cNvSpPr/>
            <p:nvPr/>
          </p:nvSpPr>
          <p:spPr>
            <a:xfrm>
              <a:off x="335715" y="3067529"/>
              <a:ext cx="3242055" cy="136139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0" name="Google Shape;64;p15"/>
            <p:cNvSpPr/>
            <p:nvPr/>
          </p:nvSpPr>
          <p:spPr>
            <a:xfrm>
              <a:off x="635203" y="3051828"/>
              <a:ext cx="2643078" cy="2736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1" name="Google Shape;64;p15"/>
            <p:cNvSpPr/>
            <p:nvPr/>
          </p:nvSpPr>
          <p:spPr>
            <a:xfrm>
              <a:off x="635203" y="3460053"/>
              <a:ext cx="2643078" cy="2736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2" name="Google Shape;64;p15"/>
            <p:cNvSpPr/>
            <p:nvPr/>
          </p:nvSpPr>
          <p:spPr>
            <a:xfrm>
              <a:off x="635203" y="3868278"/>
              <a:ext cx="2643078" cy="2736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3" name="矩形 15382"/>
            <p:cNvSpPr/>
            <p:nvPr/>
          </p:nvSpPr>
          <p:spPr>
            <a:xfrm>
              <a:off x="494210" y="3051827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BatchNormalization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4" name="矩形 15383"/>
            <p:cNvSpPr/>
            <p:nvPr/>
          </p:nvSpPr>
          <p:spPr>
            <a:xfrm>
              <a:off x="464890" y="3441961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Activation </a:t>
              </a:r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ReLu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5" name="矩形 15384"/>
            <p:cNvSpPr/>
            <p:nvPr/>
          </p:nvSpPr>
          <p:spPr>
            <a:xfrm>
              <a:off x="456151" y="3860136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Padding2D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6" name="Google Shape;64;p15"/>
            <p:cNvSpPr/>
            <p:nvPr/>
          </p:nvSpPr>
          <p:spPr>
            <a:xfrm>
              <a:off x="635203" y="4203768"/>
              <a:ext cx="2643078" cy="2736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7" name="矩形 15386"/>
            <p:cNvSpPr/>
            <p:nvPr/>
          </p:nvSpPr>
          <p:spPr>
            <a:xfrm>
              <a:off x="456151" y="4195626"/>
              <a:ext cx="2813391" cy="416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Conv2d 3×3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89" name="文本框 15388"/>
          <p:cNvSpPr txBox="1"/>
          <p:nvPr/>
        </p:nvSpPr>
        <p:spPr>
          <a:xfrm>
            <a:off x="4823309" y="1320468"/>
            <a:ext cx="620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 Visuals 结构图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827088" y="2667000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9" name="矩形 15378"/>
          <p:cNvSpPr/>
          <p:nvPr/>
        </p:nvSpPr>
        <p:spPr>
          <a:xfrm>
            <a:off x="4742497" y="633071"/>
            <a:ext cx="295465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</a:t>
            </a:r>
            <a:endParaRPr kumimoji="0" lang="zh-CN" alt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81" name="矩形 15380"/>
          <p:cNvSpPr/>
          <p:nvPr/>
        </p:nvSpPr>
        <p:spPr>
          <a:xfrm>
            <a:off x="4103954" y="4559000"/>
            <a:ext cx="30405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 err="1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</a:t>
            </a:r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结构示意图</a:t>
            </a:r>
            <a:endParaRPr lang="zh-CN" altLang="en-US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82" name="矩形 15381"/>
          <p:cNvSpPr/>
          <p:nvPr/>
        </p:nvSpPr>
        <p:spPr>
          <a:xfrm>
            <a:off x="5838904" y="2623868"/>
            <a:ext cx="20478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DenseNet-121</a:t>
            </a:r>
            <a:endParaRPr lang="en-US" altLang="zh-CN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网络结构配置</a:t>
            </a:r>
            <a:endParaRPr lang="zh-CN" altLang="en-US" sz="2000" b="1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83" name="图片 1538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07" y="1182716"/>
            <a:ext cx="4008775" cy="3436093"/>
          </a:xfrm>
          <a:prstGeom prst="rect">
            <a:avLst/>
          </a:prstGeom>
        </p:spPr>
      </p:pic>
      <p:sp>
        <p:nvSpPr>
          <p:cNvPr id="15384" name="矩形 15383"/>
          <p:cNvSpPr/>
          <p:nvPr/>
        </p:nvSpPr>
        <p:spPr>
          <a:xfrm>
            <a:off x="316575" y="1256900"/>
            <a:ext cx="6034665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通过反复对比，最终确定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DenseNet-121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模型结构及网络配置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这种结构设计可以</a:t>
            </a:r>
            <a:r>
              <a:rPr lang="zh-CN" altLang="en-US" sz="28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更好的采集</a:t>
            </a:r>
            <a:endParaRPr lang="en-US" altLang="zh-CN" sz="28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图像中的</a:t>
            </a:r>
            <a:r>
              <a:rPr lang="zh-CN" altLang="en-US" sz="28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不同区域</a:t>
            </a:r>
            <a:endParaRPr lang="en-US" altLang="zh-CN" sz="28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和特征维度下的信息</a:t>
            </a:r>
            <a:endParaRPr lang="zh-CN" altLang="en-US" sz="2800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46" name="组合 15545"/>
          <p:cNvGrpSpPr/>
          <p:nvPr/>
        </p:nvGrpSpPr>
        <p:grpSpPr>
          <a:xfrm>
            <a:off x="467688" y="5130832"/>
            <a:ext cx="10259306" cy="1429461"/>
            <a:chOff x="467688" y="5130832"/>
            <a:chExt cx="7902653" cy="1429461"/>
          </a:xfrm>
        </p:grpSpPr>
        <p:sp>
          <p:nvSpPr>
            <p:cNvPr id="15456" name="Google Shape;6764;p70"/>
            <p:cNvSpPr/>
            <p:nvPr/>
          </p:nvSpPr>
          <p:spPr>
            <a:xfrm rot="5400000">
              <a:off x="188088" y="5425780"/>
              <a:ext cx="834300" cy="275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57" name="Google Shape;6765;p70"/>
            <p:cNvSpPr/>
            <p:nvPr/>
          </p:nvSpPr>
          <p:spPr>
            <a:xfrm rot="5400000">
              <a:off x="552938" y="5426780"/>
              <a:ext cx="834300" cy="2751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58" name="Google Shape;6766;p70"/>
            <p:cNvSpPr/>
            <p:nvPr/>
          </p:nvSpPr>
          <p:spPr>
            <a:xfrm rot="5400000">
              <a:off x="2847709" y="5417855"/>
              <a:ext cx="834300" cy="275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Avg-Pool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459" name="Google Shape;6767;p70"/>
            <p:cNvCxnSpPr>
              <a:stCxn id="15456" idx="0"/>
              <a:endCxn id="15457" idx="2"/>
            </p:cNvCxnSpPr>
            <p:nvPr/>
          </p:nvCxnSpPr>
          <p:spPr>
            <a:xfrm>
              <a:off x="742788" y="5563330"/>
              <a:ext cx="89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0" name="Google Shape;6768;p70"/>
            <p:cNvCxnSpPr>
              <a:stCxn id="15458" idx="0"/>
              <a:endCxn id="15458" idx="0"/>
            </p:cNvCxnSpPr>
            <p:nvPr/>
          </p:nvCxnSpPr>
          <p:spPr>
            <a:xfrm>
              <a:off x="3402409" y="55554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1" name="Google Shape;6769;p70"/>
            <p:cNvCxnSpPr>
              <a:stCxn id="15458" idx="0"/>
              <a:endCxn id="15458" idx="0"/>
            </p:cNvCxnSpPr>
            <p:nvPr/>
          </p:nvCxnSpPr>
          <p:spPr>
            <a:xfrm>
              <a:off x="3402409" y="55554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2" name="Google Shape;6770;p70"/>
            <p:cNvCxnSpPr>
              <a:stCxn id="15458" idx="0"/>
              <a:endCxn id="15458" idx="0"/>
            </p:cNvCxnSpPr>
            <p:nvPr/>
          </p:nvCxnSpPr>
          <p:spPr>
            <a:xfrm>
              <a:off x="3402409" y="55554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3" name="Google Shape;6771;p70"/>
            <p:cNvCxnSpPr/>
            <p:nvPr/>
          </p:nvCxnSpPr>
          <p:spPr>
            <a:xfrm>
              <a:off x="2865288" y="553348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4" name="Google Shape;6772;p70"/>
            <p:cNvCxnSpPr/>
            <p:nvPr/>
          </p:nvCxnSpPr>
          <p:spPr>
            <a:xfrm>
              <a:off x="2865288" y="553348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5" name="Google Shape;6773;p70"/>
            <p:cNvCxnSpPr>
              <a:stCxn id="15458" idx="2"/>
            </p:cNvCxnSpPr>
            <p:nvPr/>
          </p:nvCxnSpPr>
          <p:spPr>
            <a:xfrm rot="10800000">
              <a:off x="3059809" y="5555405"/>
              <a:ext cx="6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6" name="Google Shape;6774;p70"/>
            <p:cNvCxnSpPr>
              <a:endCxn id="15457" idx="0"/>
            </p:cNvCxnSpPr>
            <p:nvPr/>
          </p:nvCxnSpPr>
          <p:spPr>
            <a:xfrm rot="10800000">
              <a:off x="1107638" y="5564330"/>
              <a:ext cx="6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7" name="Google Shape;6775;p70"/>
            <p:cNvCxnSpPr/>
            <p:nvPr/>
          </p:nvCxnSpPr>
          <p:spPr>
            <a:xfrm>
              <a:off x="3017688" y="568588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8" name="Google Shape;6776;p70"/>
            <p:cNvCxnSpPr/>
            <p:nvPr/>
          </p:nvCxnSpPr>
          <p:spPr>
            <a:xfrm>
              <a:off x="3017688" y="568588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69" name="Google Shape;6777;p70"/>
            <p:cNvSpPr/>
            <p:nvPr/>
          </p:nvSpPr>
          <p:spPr>
            <a:xfrm>
              <a:off x="3485985" y="5138250"/>
              <a:ext cx="1512000" cy="83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Dense</a:t>
              </a:r>
              <a:r>
                <a:rPr lang="en-GB" sz="1200" dirty="0"/>
                <a:t> </a:t>
              </a: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 2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5470" name="Google Shape;6778;p70"/>
            <p:cNvSpPr/>
            <p:nvPr/>
          </p:nvSpPr>
          <p:spPr>
            <a:xfrm>
              <a:off x="3561246" y="5441027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1" name="Google Shape;6779;p70"/>
            <p:cNvSpPr/>
            <p:nvPr/>
          </p:nvSpPr>
          <p:spPr>
            <a:xfrm>
              <a:off x="3877794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2" name="Google Shape;6780;p70"/>
            <p:cNvSpPr/>
            <p:nvPr/>
          </p:nvSpPr>
          <p:spPr>
            <a:xfrm>
              <a:off x="4194341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3" name="Google Shape;6781;p70"/>
            <p:cNvSpPr/>
            <p:nvPr/>
          </p:nvSpPr>
          <p:spPr>
            <a:xfrm>
              <a:off x="4510889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4" name="Google Shape;6782;p70"/>
            <p:cNvSpPr/>
            <p:nvPr/>
          </p:nvSpPr>
          <p:spPr>
            <a:xfrm>
              <a:off x="4827437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5475" name="Google Shape;6783;p70"/>
            <p:cNvCxnSpPr>
              <a:stCxn id="15470" idx="6"/>
              <a:endCxn id="15471" idx="2"/>
            </p:cNvCxnSpPr>
            <p:nvPr/>
          </p:nvCxnSpPr>
          <p:spPr>
            <a:xfrm>
              <a:off x="3655446" y="5488127"/>
              <a:ext cx="2223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76" name="Google Shape;6784;p70"/>
            <p:cNvCxnSpPr>
              <a:stCxn id="15471" idx="6"/>
              <a:endCxn id="15472" idx="2"/>
            </p:cNvCxnSpPr>
            <p:nvPr/>
          </p:nvCxnSpPr>
          <p:spPr>
            <a:xfrm>
              <a:off x="3971994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77" name="Google Shape;6785;p70"/>
            <p:cNvCxnSpPr>
              <a:stCxn id="15472" idx="6"/>
              <a:endCxn id="15473" idx="2"/>
            </p:cNvCxnSpPr>
            <p:nvPr/>
          </p:nvCxnSpPr>
          <p:spPr>
            <a:xfrm>
              <a:off x="4288541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78" name="Google Shape;6786;p70"/>
            <p:cNvCxnSpPr>
              <a:stCxn id="15473" idx="6"/>
              <a:endCxn id="15474" idx="2"/>
            </p:cNvCxnSpPr>
            <p:nvPr/>
          </p:nvCxnSpPr>
          <p:spPr>
            <a:xfrm>
              <a:off x="4605089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79" name="Google Shape;6787;p70"/>
            <p:cNvCxnSpPr>
              <a:stCxn id="15470" idx="4"/>
              <a:endCxn id="15472" idx="2"/>
            </p:cNvCxnSpPr>
            <p:nvPr/>
          </p:nvCxnSpPr>
          <p:spPr>
            <a:xfrm rot="-5400000">
              <a:off x="3878196" y="5219177"/>
              <a:ext cx="46200" cy="585900"/>
            </a:xfrm>
            <a:prstGeom prst="curvedConnector4">
              <a:avLst>
                <a:gd name="adj1" fmla="val -334140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80" name="Google Shape;6788;p70"/>
            <p:cNvCxnSpPr>
              <a:stCxn id="15470" idx="4"/>
              <a:endCxn id="15473" idx="2"/>
            </p:cNvCxnSpPr>
            <p:nvPr/>
          </p:nvCxnSpPr>
          <p:spPr>
            <a:xfrm rot="-5400000">
              <a:off x="4036446" y="5060927"/>
              <a:ext cx="46200" cy="902400"/>
            </a:xfrm>
            <a:prstGeom prst="curvedConnector4">
              <a:avLst>
                <a:gd name="adj1" fmla="val -676456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81" name="Google Shape;6789;p70"/>
            <p:cNvCxnSpPr>
              <a:stCxn id="15470" idx="4"/>
              <a:endCxn id="15474" idx="2"/>
            </p:cNvCxnSpPr>
            <p:nvPr/>
          </p:nvCxnSpPr>
          <p:spPr>
            <a:xfrm rot="-5400000">
              <a:off x="4194846" y="4902527"/>
              <a:ext cx="46200" cy="1219200"/>
            </a:xfrm>
            <a:prstGeom prst="curvedConnector4">
              <a:avLst>
                <a:gd name="adj1" fmla="val -780677"/>
                <a:gd name="adj2" fmla="val 5192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82" name="Google Shape;6790;p70"/>
            <p:cNvCxnSpPr>
              <a:stCxn id="15471" idx="4"/>
              <a:endCxn id="15473" idx="2"/>
            </p:cNvCxnSpPr>
            <p:nvPr/>
          </p:nvCxnSpPr>
          <p:spPr>
            <a:xfrm rot="-5400000">
              <a:off x="4194294" y="5219735"/>
              <a:ext cx="47100" cy="585900"/>
            </a:xfrm>
            <a:prstGeom prst="curvedConnector4">
              <a:avLst>
                <a:gd name="adj1" fmla="val -34021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83" name="Google Shape;6791;p70"/>
            <p:cNvCxnSpPr>
              <a:stCxn id="15471" idx="4"/>
              <a:endCxn id="15474" idx="2"/>
            </p:cNvCxnSpPr>
            <p:nvPr/>
          </p:nvCxnSpPr>
          <p:spPr>
            <a:xfrm rot="-5400000">
              <a:off x="4352544" y="5061485"/>
              <a:ext cx="47100" cy="902400"/>
            </a:xfrm>
            <a:prstGeom prst="curvedConnector4">
              <a:avLst>
                <a:gd name="adj1" fmla="val -632197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84" name="Google Shape;6792;p70"/>
            <p:cNvCxnSpPr>
              <a:stCxn id="15472" idx="4"/>
              <a:endCxn id="15474" idx="2"/>
            </p:cNvCxnSpPr>
            <p:nvPr/>
          </p:nvCxnSpPr>
          <p:spPr>
            <a:xfrm rot="-5400000">
              <a:off x="4510841" y="5219735"/>
              <a:ext cx="47100" cy="585900"/>
            </a:xfrm>
            <a:prstGeom prst="curvedConnector4">
              <a:avLst>
                <a:gd name="adj1" fmla="val -34021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5485" name="Google Shape;6793;p70"/>
            <p:cNvSpPr/>
            <p:nvPr/>
          </p:nvSpPr>
          <p:spPr>
            <a:xfrm>
              <a:off x="5778570" y="5134014"/>
              <a:ext cx="1512000" cy="83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Dense Block 3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5486" name="Google Shape;6794;p70"/>
            <p:cNvSpPr/>
            <p:nvPr/>
          </p:nvSpPr>
          <p:spPr>
            <a:xfrm>
              <a:off x="5853830" y="5436792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7" name="Google Shape;6795;p70"/>
            <p:cNvSpPr/>
            <p:nvPr/>
          </p:nvSpPr>
          <p:spPr>
            <a:xfrm>
              <a:off x="6170378" y="5437800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8" name="Google Shape;6796;p70"/>
            <p:cNvSpPr/>
            <p:nvPr/>
          </p:nvSpPr>
          <p:spPr>
            <a:xfrm>
              <a:off x="6486926" y="5437800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9" name="Google Shape;6797;p70"/>
            <p:cNvSpPr/>
            <p:nvPr/>
          </p:nvSpPr>
          <p:spPr>
            <a:xfrm>
              <a:off x="6803474" y="5437800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0" name="Google Shape;6798;p70"/>
            <p:cNvSpPr/>
            <p:nvPr/>
          </p:nvSpPr>
          <p:spPr>
            <a:xfrm>
              <a:off x="7120021" y="5437800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5491" name="Google Shape;6799;p70"/>
            <p:cNvCxnSpPr>
              <a:stCxn id="15486" idx="6"/>
              <a:endCxn id="15487" idx="2"/>
            </p:cNvCxnSpPr>
            <p:nvPr/>
          </p:nvCxnSpPr>
          <p:spPr>
            <a:xfrm>
              <a:off x="5948030" y="5483892"/>
              <a:ext cx="2223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2" name="Google Shape;6800;p70"/>
            <p:cNvCxnSpPr>
              <a:stCxn id="15487" idx="6"/>
              <a:endCxn id="15488" idx="2"/>
            </p:cNvCxnSpPr>
            <p:nvPr/>
          </p:nvCxnSpPr>
          <p:spPr>
            <a:xfrm>
              <a:off x="6264578" y="5484900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3" name="Google Shape;6801;p70"/>
            <p:cNvCxnSpPr>
              <a:stCxn id="15488" idx="6"/>
              <a:endCxn id="15489" idx="2"/>
            </p:cNvCxnSpPr>
            <p:nvPr/>
          </p:nvCxnSpPr>
          <p:spPr>
            <a:xfrm>
              <a:off x="6581126" y="5484900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4" name="Google Shape;6802;p70"/>
            <p:cNvCxnSpPr>
              <a:stCxn id="15489" idx="6"/>
              <a:endCxn id="15490" idx="2"/>
            </p:cNvCxnSpPr>
            <p:nvPr/>
          </p:nvCxnSpPr>
          <p:spPr>
            <a:xfrm>
              <a:off x="6897674" y="5484900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5" name="Google Shape;6803;p70"/>
            <p:cNvCxnSpPr>
              <a:stCxn id="15486" idx="4"/>
              <a:endCxn id="15488" idx="2"/>
            </p:cNvCxnSpPr>
            <p:nvPr/>
          </p:nvCxnSpPr>
          <p:spPr>
            <a:xfrm rot="-5400000">
              <a:off x="6170780" y="5214942"/>
              <a:ext cx="46200" cy="585900"/>
            </a:xfrm>
            <a:prstGeom prst="curvedConnector4">
              <a:avLst>
                <a:gd name="adj1" fmla="val -35241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6" name="Google Shape;6804;p70"/>
            <p:cNvCxnSpPr>
              <a:stCxn id="15486" idx="4"/>
              <a:endCxn id="15489" idx="2"/>
            </p:cNvCxnSpPr>
            <p:nvPr/>
          </p:nvCxnSpPr>
          <p:spPr>
            <a:xfrm rot="-5400000">
              <a:off x="6329030" y="5056692"/>
              <a:ext cx="46200" cy="902400"/>
            </a:xfrm>
            <a:prstGeom prst="curvedConnector4">
              <a:avLst>
                <a:gd name="adj1" fmla="val -664967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7" name="Google Shape;6805;p70"/>
            <p:cNvCxnSpPr>
              <a:stCxn id="15486" idx="4"/>
              <a:endCxn id="15490" idx="2"/>
            </p:cNvCxnSpPr>
            <p:nvPr/>
          </p:nvCxnSpPr>
          <p:spPr>
            <a:xfrm rot="-5400000">
              <a:off x="6487430" y="4898292"/>
              <a:ext cx="46200" cy="1219200"/>
            </a:xfrm>
            <a:prstGeom prst="curvedConnector4">
              <a:avLst>
                <a:gd name="adj1" fmla="val -739371"/>
                <a:gd name="adj2" fmla="val 5192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8" name="Google Shape;6806;p70"/>
            <p:cNvCxnSpPr>
              <a:stCxn id="15487" idx="4"/>
              <a:endCxn id="15489" idx="2"/>
            </p:cNvCxnSpPr>
            <p:nvPr/>
          </p:nvCxnSpPr>
          <p:spPr>
            <a:xfrm rot="-5400000">
              <a:off x="6486878" y="5215500"/>
              <a:ext cx="47100" cy="585900"/>
            </a:xfrm>
            <a:prstGeom prst="curvedConnector4">
              <a:avLst>
                <a:gd name="adj1" fmla="val -37273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499" name="Google Shape;6807;p70"/>
            <p:cNvCxnSpPr>
              <a:stCxn id="15487" idx="4"/>
              <a:endCxn id="15490" idx="2"/>
            </p:cNvCxnSpPr>
            <p:nvPr/>
          </p:nvCxnSpPr>
          <p:spPr>
            <a:xfrm rot="-5400000">
              <a:off x="6645128" y="5057250"/>
              <a:ext cx="47100" cy="902400"/>
            </a:xfrm>
            <a:prstGeom prst="curvedConnector4">
              <a:avLst>
                <a:gd name="adj1" fmla="val -679313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00" name="Google Shape;6808;p70"/>
            <p:cNvCxnSpPr>
              <a:stCxn id="15488" idx="4"/>
              <a:endCxn id="15490" idx="2"/>
            </p:cNvCxnSpPr>
            <p:nvPr/>
          </p:nvCxnSpPr>
          <p:spPr>
            <a:xfrm rot="-5400000">
              <a:off x="6803426" y="5215500"/>
              <a:ext cx="47100" cy="585900"/>
            </a:xfrm>
            <a:prstGeom prst="curvedConnector4">
              <a:avLst>
                <a:gd name="adj1" fmla="val -32894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5501" name="Google Shape;6809;p70"/>
            <p:cNvSpPr/>
            <p:nvPr/>
          </p:nvSpPr>
          <p:spPr>
            <a:xfrm rot="5400000">
              <a:off x="2508163" y="5417855"/>
              <a:ext cx="834300" cy="2751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02" name="Google Shape;6810;p70"/>
            <p:cNvSpPr/>
            <p:nvPr/>
          </p:nvSpPr>
          <p:spPr>
            <a:xfrm rot="5400000">
              <a:off x="5139031" y="5414222"/>
              <a:ext cx="834300" cy="275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Avg-Pool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503" name="Google Shape;6811;p70"/>
            <p:cNvCxnSpPr/>
            <p:nvPr/>
          </p:nvCxnSpPr>
          <p:spPr>
            <a:xfrm>
              <a:off x="5156610" y="551155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4" name="Google Shape;6812;p70"/>
            <p:cNvCxnSpPr/>
            <p:nvPr/>
          </p:nvCxnSpPr>
          <p:spPr>
            <a:xfrm>
              <a:off x="5156610" y="551155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5" name="Google Shape;6813;p70"/>
            <p:cNvCxnSpPr>
              <a:stCxn id="15502" idx="2"/>
              <a:endCxn id="15508" idx="0"/>
            </p:cNvCxnSpPr>
            <p:nvPr/>
          </p:nvCxnSpPr>
          <p:spPr>
            <a:xfrm flipH="1">
              <a:off x="5354131" y="5551772"/>
              <a:ext cx="645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6" name="Google Shape;6815;p70"/>
            <p:cNvCxnSpPr/>
            <p:nvPr/>
          </p:nvCxnSpPr>
          <p:spPr>
            <a:xfrm>
              <a:off x="5322763" y="566395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7" name="Google Shape;6816;p70"/>
            <p:cNvCxnSpPr/>
            <p:nvPr/>
          </p:nvCxnSpPr>
          <p:spPr>
            <a:xfrm>
              <a:off x="5322763" y="566395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08" name="Google Shape;6814;p70"/>
            <p:cNvSpPr/>
            <p:nvPr/>
          </p:nvSpPr>
          <p:spPr>
            <a:xfrm rot="5400000">
              <a:off x="4799485" y="5415442"/>
              <a:ext cx="834300" cy="2751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09" name="Google Shape;6817;p70"/>
            <p:cNvSpPr/>
            <p:nvPr/>
          </p:nvSpPr>
          <p:spPr>
            <a:xfrm>
              <a:off x="1169085" y="5138250"/>
              <a:ext cx="1512000" cy="83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Dense Block 1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5510" name="Google Shape;6818;p70"/>
            <p:cNvSpPr/>
            <p:nvPr/>
          </p:nvSpPr>
          <p:spPr>
            <a:xfrm>
              <a:off x="1244346" y="5441027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1" name="Google Shape;6819;p70"/>
            <p:cNvSpPr/>
            <p:nvPr/>
          </p:nvSpPr>
          <p:spPr>
            <a:xfrm>
              <a:off x="1560894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2" name="Google Shape;6820;p70"/>
            <p:cNvSpPr/>
            <p:nvPr/>
          </p:nvSpPr>
          <p:spPr>
            <a:xfrm>
              <a:off x="1877441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3" name="Google Shape;6821;p70"/>
            <p:cNvSpPr/>
            <p:nvPr/>
          </p:nvSpPr>
          <p:spPr>
            <a:xfrm>
              <a:off x="2193989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4" name="Google Shape;6822;p70"/>
            <p:cNvSpPr/>
            <p:nvPr/>
          </p:nvSpPr>
          <p:spPr>
            <a:xfrm>
              <a:off x="2510537" y="5442035"/>
              <a:ext cx="94200" cy="94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5515" name="Google Shape;6823;p70"/>
            <p:cNvCxnSpPr>
              <a:stCxn id="15510" idx="6"/>
              <a:endCxn id="15511" idx="2"/>
            </p:cNvCxnSpPr>
            <p:nvPr/>
          </p:nvCxnSpPr>
          <p:spPr>
            <a:xfrm>
              <a:off x="1338546" y="5488127"/>
              <a:ext cx="2223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16" name="Google Shape;6824;p70"/>
            <p:cNvCxnSpPr>
              <a:stCxn id="15511" idx="6"/>
              <a:endCxn id="15512" idx="2"/>
            </p:cNvCxnSpPr>
            <p:nvPr/>
          </p:nvCxnSpPr>
          <p:spPr>
            <a:xfrm>
              <a:off x="1655094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17" name="Google Shape;6825;p70"/>
            <p:cNvCxnSpPr>
              <a:stCxn id="15512" idx="6"/>
              <a:endCxn id="15513" idx="2"/>
            </p:cNvCxnSpPr>
            <p:nvPr/>
          </p:nvCxnSpPr>
          <p:spPr>
            <a:xfrm>
              <a:off x="1971641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18" name="Google Shape;6826;p70"/>
            <p:cNvCxnSpPr>
              <a:stCxn id="15513" idx="6"/>
              <a:endCxn id="15514" idx="2"/>
            </p:cNvCxnSpPr>
            <p:nvPr/>
          </p:nvCxnSpPr>
          <p:spPr>
            <a:xfrm>
              <a:off x="2288189" y="548913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19" name="Google Shape;6827;p70"/>
            <p:cNvCxnSpPr>
              <a:stCxn id="15510" idx="4"/>
              <a:endCxn id="15512" idx="2"/>
            </p:cNvCxnSpPr>
            <p:nvPr/>
          </p:nvCxnSpPr>
          <p:spPr>
            <a:xfrm rot="-5400000">
              <a:off x="1561296" y="5219177"/>
              <a:ext cx="46200" cy="585900"/>
            </a:xfrm>
            <a:prstGeom prst="curvedConnector4">
              <a:avLst>
                <a:gd name="adj1" fmla="val -304378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0" name="Google Shape;6828;p70"/>
            <p:cNvCxnSpPr>
              <a:stCxn id="15510" idx="4"/>
              <a:endCxn id="15513" idx="2"/>
            </p:cNvCxnSpPr>
            <p:nvPr/>
          </p:nvCxnSpPr>
          <p:spPr>
            <a:xfrm rot="-5400000">
              <a:off x="1719546" y="5060927"/>
              <a:ext cx="46200" cy="902400"/>
            </a:xfrm>
            <a:prstGeom prst="curvedConnector4">
              <a:avLst>
                <a:gd name="adj1" fmla="val -602051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1" name="Google Shape;6829;p70"/>
            <p:cNvCxnSpPr>
              <a:stCxn id="15510" idx="4"/>
              <a:endCxn id="15514" idx="2"/>
            </p:cNvCxnSpPr>
            <p:nvPr/>
          </p:nvCxnSpPr>
          <p:spPr>
            <a:xfrm rot="-5400000">
              <a:off x="1877946" y="4902527"/>
              <a:ext cx="46200" cy="1219200"/>
            </a:xfrm>
            <a:prstGeom prst="curvedConnector4">
              <a:avLst>
                <a:gd name="adj1" fmla="val -691337"/>
                <a:gd name="adj2" fmla="val 5192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2" name="Google Shape;6830;p70"/>
            <p:cNvCxnSpPr>
              <a:stCxn id="15511" idx="4"/>
              <a:endCxn id="15513" idx="2"/>
            </p:cNvCxnSpPr>
            <p:nvPr/>
          </p:nvCxnSpPr>
          <p:spPr>
            <a:xfrm rot="-5400000">
              <a:off x="1877394" y="5219735"/>
              <a:ext cx="47100" cy="585900"/>
            </a:xfrm>
            <a:prstGeom prst="curvedConnector4">
              <a:avLst>
                <a:gd name="adj1" fmla="val -296422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3" name="Google Shape;6831;p70"/>
            <p:cNvCxnSpPr>
              <a:stCxn id="15511" idx="4"/>
              <a:endCxn id="15514" idx="2"/>
            </p:cNvCxnSpPr>
            <p:nvPr/>
          </p:nvCxnSpPr>
          <p:spPr>
            <a:xfrm rot="-5400000">
              <a:off x="2035644" y="5061485"/>
              <a:ext cx="47100" cy="902400"/>
            </a:xfrm>
            <a:prstGeom prst="curvedConnector4">
              <a:avLst>
                <a:gd name="adj1" fmla="val -661390"/>
                <a:gd name="adj2" fmla="val 5261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4" name="Google Shape;6832;p70"/>
            <p:cNvCxnSpPr>
              <a:stCxn id="15512" idx="4"/>
              <a:endCxn id="15514" idx="2"/>
            </p:cNvCxnSpPr>
            <p:nvPr/>
          </p:nvCxnSpPr>
          <p:spPr>
            <a:xfrm rot="-5400000">
              <a:off x="2193941" y="5219735"/>
              <a:ext cx="47100" cy="585900"/>
            </a:xfrm>
            <a:prstGeom prst="curvedConnector4">
              <a:avLst>
                <a:gd name="adj1" fmla="val -311018"/>
                <a:gd name="adj2" fmla="val 540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525" name="Google Shape;6833;p70"/>
            <p:cNvCxnSpPr>
              <a:stCxn id="15509" idx="3"/>
              <a:endCxn id="15501" idx="2"/>
            </p:cNvCxnSpPr>
            <p:nvPr/>
          </p:nvCxnSpPr>
          <p:spPr>
            <a:xfrm>
              <a:off x="2681085" y="5555400"/>
              <a:ext cx="10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6" name="Google Shape;6834;p70"/>
            <p:cNvCxnSpPr>
              <a:stCxn id="15469" idx="1"/>
              <a:endCxn id="15469" idx="1"/>
            </p:cNvCxnSpPr>
            <p:nvPr/>
          </p:nvCxnSpPr>
          <p:spPr>
            <a:xfrm>
              <a:off x="3485985" y="555540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7" name="Google Shape;6835;p70"/>
            <p:cNvCxnSpPr>
              <a:stCxn id="15458" idx="0"/>
              <a:endCxn id="15469" idx="1"/>
            </p:cNvCxnSpPr>
            <p:nvPr/>
          </p:nvCxnSpPr>
          <p:spPr>
            <a:xfrm>
              <a:off x="3402409" y="5555405"/>
              <a:ext cx="83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8" name="Google Shape;6836;p70"/>
            <p:cNvCxnSpPr>
              <a:stCxn id="15508" idx="2"/>
              <a:endCxn id="15469" idx="3"/>
            </p:cNvCxnSpPr>
            <p:nvPr/>
          </p:nvCxnSpPr>
          <p:spPr>
            <a:xfrm flipH="1">
              <a:off x="4998085" y="5552992"/>
              <a:ext cx="81000" cy="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9" name="Google Shape;6837;p70"/>
            <p:cNvCxnSpPr>
              <a:stCxn id="15502" idx="0"/>
              <a:endCxn id="15485" idx="1"/>
            </p:cNvCxnSpPr>
            <p:nvPr/>
          </p:nvCxnSpPr>
          <p:spPr>
            <a:xfrm rot="10800000" flipH="1">
              <a:off x="5693731" y="5551172"/>
              <a:ext cx="84900" cy="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0" name="Google Shape;6838;p70"/>
            <p:cNvSpPr/>
            <p:nvPr/>
          </p:nvSpPr>
          <p:spPr>
            <a:xfrm rot="5400000">
              <a:off x="7095781" y="5412295"/>
              <a:ext cx="834300" cy="275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Avg-Pool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31" name="Google Shape;6839;p70"/>
            <p:cNvSpPr/>
            <p:nvPr/>
          </p:nvSpPr>
          <p:spPr>
            <a:xfrm rot="5400000">
              <a:off x="7455720" y="5410854"/>
              <a:ext cx="834300" cy="2751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FC</a:t>
              </a: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32" name="Google Shape;6840;p70"/>
            <p:cNvSpPr/>
            <p:nvPr/>
          </p:nvSpPr>
          <p:spPr>
            <a:xfrm rot="5400000">
              <a:off x="7815641" y="5410432"/>
              <a:ext cx="834300" cy="2751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Softmax</a:t>
              </a:r>
              <a:endParaRPr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533" name="Google Shape;6841;p70"/>
            <p:cNvCxnSpPr>
              <a:stCxn id="15485" idx="3"/>
              <a:endCxn id="15530" idx="2"/>
            </p:cNvCxnSpPr>
            <p:nvPr/>
          </p:nvCxnSpPr>
          <p:spPr>
            <a:xfrm rot="10800000" flipH="1">
              <a:off x="7290570" y="5549964"/>
              <a:ext cx="849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4" name="Google Shape;6842;p70"/>
            <p:cNvCxnSpPr>
              <a:stCxn id="15530" idx="0"/>
              <a:endCxn id="15531" idx="2"/>
            </p:cNvCxnSpPr>
            <p:nvPr/>
          </p:nvCxnSpPr>
          <p:spPr>
            <a:xfrm rot="10800000" flipH="1">
              <a:off x="7650481" y="5548345"/>
              <a:ext cx="84900" cy="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5" name="Google Shape;6843;p70"/>
            <p:cNvCxnSpPr>
              <a:stCxn id="15531" idx="0"/>
              <a:endCxn id="15532" idx="2"/>
            </p:cNvCxnSpPr>
            <p:nvPr/>
          </p:nvCxnSpPr>
          <p:spPr>
            <a:xfrm rot="10800000" flipH="1">
              <a:off x="8010420" y="5548104"/>
              <a:ext cx="849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6" name="Google Shape;6844;p70"/>
            <p:cNvCxnSpPr/>
            <p:nvPr/>
          </p:nvCxnSpPr>
          <p:spPr>
            <a:xfrm>
              <a:off x="2739213" y="6093550"/>
              <a:ext cx="70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7" name="Google Shape;6845;p70"/>
            <p:cNvCxnSpPr/>
            <p:nvPr/>
          </p:nvCxnSpPr>
          <p:spPr>
            <a:xfrm rot="10800000">
              <a:off x="2743317" y="5952125"/>
              <a:ext cx="0" cy="1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8" name="Google Shape;6846;p70"/>
            <p:cNvCxnSpPr/>
            <p:nvPr/>
          </p:nvCxnSpPr>
          <p:spPr>
            <a:xfrm rot="10800000">
              <a:off x="3442724" y="5952125"/>
              <a:ext cx="0" cy="1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9" name="Google Shape;6847;p70"/>
            <p:cNvCxnSpPr/>
            <p:nvPr/>
          </p:nvCxnSpPr>
          <p:spPr>
            <a:xfrm>
              <a:off x="5034418" y="6093554"/>
              <a:ext cx="70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0" name="Google Shape;6848;p70"/>
            <p:cNvCxnSpPr/>
            <p:nvPr/>
          </p:nvCxnSpPr>
          <p:spPr>
            <a:xfrm rot="10800000">
              <a:off x="5038522" y="5952129"/>
              <a:ext cx="0" cy="1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1" name="Google Shape;6849;p70"/>
            <p:cNvCxnSpPr/>
            <p:nvPr/>
          </p:nvCxnSpPr>
          <p:spPr>
            <a:xfrm rot="10800000">
              <a:off x="5737929" y="5952129"/>
              <a:ext cx="0" cy="1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2" name="Google Shape;6850;p70"/>
            <p:cNvCxnSpPr/>
            <p:nvPr/>
          </p:nvCxnSpPr>
          <p:spPr>
            <a:xfrm>
              <a:off x="3106513" y="6089493"/>
              <a:ext cx="0" cy="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3" name="Google Shape;6851;p70"/>
            <p:cNvCxnSpPr/>
            <p:nvPr/>
          </p:nvCxnSpPr>
          <p:spPr>
            <a:xfrm>
              <a:off x="5392513" y="6089493"/>
              <a:ext cx="0" cy="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4" name="Google Shape;6852;p70"/>
            <p:cNvCxnSpPr/>
            <p:nvPr/>
          </p:nvCxnSpPr>
          <p:spPr>
            <a:xfrm>
              <a:off x="3099706" y="6184725"/>
              <a:ext cx="229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45" name="Google Shape;6853;p70"/>
            <p:cNvSpPr txBox="1"/>
            <p:nvPr/>
          </p:nvSpPr>
          <p:spPr>
            <a:xfrm>
              <a:off x="3609963" y="6103093"/>
              <a:ext cx="3918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Transition layers</a:t>
              </a: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283.099212598425,&quot;width&quot;:6188.151181102362}"/>
</p:tagLst>
</file>

<file path=ppt/tags/tag2.xml><?xml version="1.0" encoding="utf-8"?>
<p:tagLst xmlns:p="http://schemas.openxmlformats.org/presentationml/2006/main">
  <p:tag name="KSO_WM_UNIT_PLACING_PICTURE_USER_VIEWPORT" val="{&quot;height&quot;:23040,&quot;width&quot;:11100}"/>
</p:tagLst>
</file>

<file path=ppt/tags/tag3.xml><?xml version="1.0" encoding="utf-8"?>
<p:tagLst xmlns:p="http://schemas.openxmlformats.org/presentationml/2006/main">
  <p:tag name="COMMONDATA" val="eyJoZGlkIjoiZmFkYmYyNGJiOGRiZDE5MjhmYTY3YjFlNWFlZWU2MzU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2941</Words>
  <Application>WPS 演示</Application>
  <PresentationFormat>宽屏</PresentationFormat>
  <Paragraphs>432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Calibri Light</vt:lpstr>
      <vt:lpstr>微软雅黑</vt:lpstr>
      <vt:lpstr>站酷高端黑</vt:lpstr>
      <vt:lpstr>黑体</vt:lpstr>
      <vt:lpstr>OPPOSans B</vt:lpstr>
      <vt:lpstr>Calibri</vt:lpstr>
      <vt:lpstr>等线</vt:lpstr>
      <vt:lpstr>字魂181号-飞驰标题体</vt:lpstr>
      <vt:lpstr>Gotham Book</vt:lpstr>
      <vt:lpstr>思源黑体 CN Regular</vt:lpstr>
      <vt:lpstr>PingFang SC Semibold</vt:lpstr>
      <vt:lpstr>方正粗黑宋简体</vt:lpstr>
      <vt:lpstr>OPPOSans M</vt:lpstr>
      <vt:lpstr>News Gothic MT</vt:lpstr>
      <vt:lpstr>OPPOSans R</vt:lpstr>
      <vt:lpstr>汉仪超粗宋简</vt:lpstr>
      <vt:lpstr>Wingdings</vt:lpstr>
      <vt:lpstr>Courant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ѽСС�</dc:creator>
  <cp:lastModifiedBy>刘先森</cp:lastModifiedBy>
  <cp:revision>48</cp:revision>
  <dcterms:created xsi:type="dcterms:W3CDTF">2022-08-25T04:07:00Z</dcterms:created>
  <dcterms:modified xsi:type="dcterms:W3CDTF">2022-09-01T12:11:58Z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5DA5C91A79523C926BF40663A9FAFB0C</vt:lpwstr>
  </property>
  <property fmtid="{D5CDD505-2E9C-101B-9397-08002B2CF9AE}" pid="3" name="KSOProductBuildVer">
    <vt:lpwstr>2052-11.1.0.12313</vt:lpwstr>
  </property>
</Properties>
</file>